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77" r:id="rId16"/>
    <p:sldId id="274" r:id="rId17"/>
    <p:sldId id="276" r:id="rId18"/>
    <p:sldId id="275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6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/>
              <a:t>Интеллектуалды</a:t>
            </a:r>
            <a:r>
              <a:rPr lang="ru-RU" sz="5400" b="1" dirty="0"/>
              <a:t> </a:t>
            </a:r>
            <a:r>
              <a:rPr lang="ru-RU" sz="5400" b="1" dirty="0" err="1"/>
              <a:t>ойын</a:t>
            </a:r>
            <a:r>
              <a:rPr lang="ru-RU" sz="5400" b="1" dirty="0"/>
              <a:t>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" </a:t>
            </a:r>
            <a:r>
              <a:rPr lang="ru-RU" sz="5400" b="1" dirty="0" err="1"/>
              <a:t>Ұшқыр</a:t>
            </a:r>
            <a:r>
              <a:rPr lang="ru-RU" sz="5400" b="1" dirty="0"/>
              <a:t> ой мен </a:t>
            </a:r>
            <a:r>
              <a:rPr lang="ru-RU" sz="5400" b="1" dirty="0" err="1"/>
              <a:t>шешен</a:t>
            </a:r>
            <a:r>
              <a:rPr lang="ru-RU" sz="5400" b="1" dirty="0"/>
              <a:t> </a:t>
            </a:r>
            <a:r>
              <a:rPr lang="ru-RU" sz="5400" b="1" dirty="0" err="1"/>
              <a:t>тіл</a:t>
            </a:r>
            <a:r>
              <a:rPr lang="ru-RU" sz="5400" b="1" dirty="0"/>
              <a:t>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/>
          </a:p>
          <a:p>
            <a:r>
              <a:rPr lang="kk-KZ" sz="5800" dirty="0" smtClean="0">
                <a:latin typeface="Times New Roman" pitchFamily="18" charset="0"/>
                <a:cs typeface="Times New Roman" pitchFamily="18" charset="0"/>
              </a:rPr>
              <a:t>Өткізген : Рымбай Арман</a:t>
            </a:r>
            <a:endParaRPr lang="ru-RU" sz="5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Болашақ</a:t>
            </a:r>
            <a:r>
              <a:rPr lang="ru-RU" dirty="0"/>
              <a:t>» </a:t>
            </a:r>
            <a:r>
              <a:rPr lang="ru-RU" dirty="0" err="1" smtClean="0"/>
              <a:t>тобына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Дауыссыз</a:t>
            </a:r>
            <a:r>
              <a:rPr lang="ru-RU" dirty="0"/>
              <a:t> </a:t>
            </a:r>
            <a:r>
              <a:rPr lang="ru-RU" dirty="0" err="1"/>
              <a:t>дыбыстар</a:t>
            </a:r>
            <a:r>
              <a:rPr lang="ru-RU" dirty="0"/>
              <a:t> </a:t>
            </a:r>
            <a:r>
              <a:rPr lang="ru-RU" dirty="0" err="1"/>
              <a:t>нешеге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 smtClean="0"/>
              <a:t>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Сөз</a:t>
            </a:r>
            <a:r>
              <a:rPr lang="ru-RU" dirty="0"/>
              <a:t> бен </a:t>
            </a:r>
            <a:r>
              <a:rPr lang="ru-RU" dirty="0" err="1"/>
              <a:t>сөзді</a:t>
            </a:r>
            <a:r>
              <a:rPr lang="ru-RU" dirty="0"/>
              <a:t> </a:t>
            </a:r>
            <a:r>
              <a:rPr lang="ru-RU" dirty="0" err="1"/>
              <a:t>байланыстыратын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дауысты</a:t>
            </a:r>
            <a:r>
              <a:rPr lang="ru-RU" dirty="0"/>
              <a:t>,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дауыссыз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дыбыс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Зат</a:t>
            </a:r>
            <a:r>
              <a:rPr lang="ru-RU" dirty="0"/>
              <a:t> </a:t>
            </a:r>
            <a:r>
              <a:rPr lang="ru-RU" dirty="0" err="1"/>
              <a:t>есім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не? </a:t>
            </a:r>
            <a:br>
              <a:rPr lang="ru-RU" dirty="0"/>
            </a:br>
            <a:r>
              <a:rPr lang="ru-RU" dirty="0"/>
              <a:t>5. Сан </a:t>
            </a:r>
            <a:r>
              <a:rPr lang="ru-RU" dirty="0" err="1"/>
              <a:t>есімнің</a:t>
            </a:r>
            <a:r>
              <a:rPr lang="ru-RU" dirty="0"/>
              <a:t> </a:t>
            </a:r>
            <a:r>
              <a:rPr lang="ru-RU" dirty="0" err="1"/>
              <a:t>сұрақтары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6. </a:t>
            </a:r>
            <a:r>
              <a:rPr lang="ru-RU" dirty="0" err="1"/>
              <a:t>Аласа</a:t>
            </a:r>
            <a:r>
              <a:rPr lang="ru-RU" dirty="0"/>
              <a:t> </a:t>
            </a:r>
            <a:r>
              <a:rPr lang="ru-RU" dirty="0" err="1"/>
              <a:t>сөзіне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мәндес</a:t>
            </a:r>
            <a:r>
              <a:rPr lang="ru-RU" dirty="0"/>
              <a:t> </a:t>
            </a:r>
            <a:r>
              <a:rPr lang="ru-RU" dirty="0" err="1"/>
              <a:t>сөзді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1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ІІ </a:t>
            </a:r>
            <a:r>
              <a:rPr lang="ru-RU" dirty="0" err="1"/>
              <a:t>айналым</a:t>
            </a:r>
            <a:r>
              <a:rPr lang="ru-RU" dirty="0"/>
              <a:t> «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ru-RU" sz="4400" dirty="0" err="1" smtClean="0"/>
              <a:t>Бұл</a:t>
            </a:r>
            <a:r>
              <a:rPr lang="ru-RU" sz="4400" dirty="0" smtClean="0"/>
              <a:t> </a:t>
            </a:r>
            <a:r>
              <a:rPr lang="ru-RU" sz="4400" dirty="0" err="1" smtClean="0"/>
              <a:t>айналымда</a:t>
            </a:r>
            <a:r>
              <a:rPr lang="ru-RU" sz="4400" dirty="0" smtClean="0"/>
              <a:t> </a:t>
            </a:r>
            <a:r>
              <a:rPr lang="ru-RU" sz="4400" dirty="0"/>
              <a:t>т</a:t>
            </a:r>
            <a:r>
              <a:rPr lang="ru-RU" sz="4400" dirty="0" smtClean="0"/>
              <a:t>оп </a:t>
            </a:r>
            <a:r>
              <a:rPr lang="ru-RU" sz="4400" dirty="0" err="1"/>
              <a:t>ойыншылары</a:t>
            </a:r>
            <a:r>
              <a:rPr lang="ru-RU" sz="4400" dirty="0"/>
              <a:t> </a:t>
            </a:r>
            <a:r>
              <a:rPr lang="ru-RU" sz="4400" dirty="0" err="1"/>
              <a:t>қима</a:t>
            </a:r>
            <a:r>
              <a:rPr lang="ru-RU" sz="4400" dirty="0"/>
              <a:t> </a:t>
            </a:r>
            <a:r>
              <a:rPr lang="ru-RU" sz="4400" dirty="0" err="1"/>
              <a:t>қағаздағы</a:t>
            </a:r>
            <a:r>
              <a:rPr lang="ru-RU" sz="4400" dirty="0"/>
              <a:t> </a:t>
            </a:r>
            <a:r>
              <a:rPr lang="ru-RU" sz="4400" dirty="0" err="1"/>
              <a:t>сөздерді</a:t>
            </a:r>
            <a:r>
              <a:rPr lang="ru-RU" sz="4400" dirty="0"/>
              <a:t> </a:t>
            </a:r>
            <a:r>
              <a:rPr lang="ru-RU" sz="4400" dirty="0" err="1"/>
              <a:t>алып</a:t>
            </a:r>
            <a:r>
              <a:rPr lang="ru-RU" sz="4400" dirty="0"/>
              <a:t> </a:t>
            </a:r>
            <a:r>
              <a:rPr lang="ru-RU" sz="4400" dirty="0" err="1"/>
              <a:t>қимылмен</a:t>
            </a:r>
            <a:r>
              <a:rPr lang="ru-RU" sz="4400" dirty="0"/>
              <a:t> </a:t>
            </a:r>
            <a:r>
              <a:rPr lang="ru-RU" sz="4400" dirty="0" err="1"/>
              <a:t>немесе</a:t>
            </a:r>
            <a:r>
              <a:rPr lang="ru-RU" sz="4400" dirty="0"/>
              <a:t> </a:t>
            </a:r>
            <a:r>
              <a:rPr lang="ru-RU" sz="4400" dirty="0" err="1"/>
              <a:t>жуық</a:t>
            </a:r>
            <a:r>
              <a:rPr lang="ru-RU" sz="4400" dirty="0"/>
              <a:t> </a:t>
            </a:r>
            <a:r>
              <a:rPr lang="ru-RU" sz="4400" dirty="0" err="1"/>
              <a:t>сөздермен</a:t>
            </a:r>
            <a:r>
              <a:rPr lang="ru-RU" sz="4400" dirty="0"/>
              <a:t> </a:t>
            </a:r>
            <a:r>
              <a:rPr lang="ru-RU" sz="4400" dirty="0" err="1"/>
              <a:t>түсіндіреді</a:t>
            </a:r>
            <a:r>
              <a:rPr lang="ru-RU" sz="44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5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ІІІ </a:t>
            </a:r>
            <a:r>
              <a:rPr lang="ru-RU" dirty="0" err="1"/>
              <a:t>айналым</a:t>
            </a:r>
            <a:r>
              <a:rPr lang="ru-RU" dirty="0"/>
              <a:t> «</a:t>
            </a:r>
            <a:r>
              <a:rPr lang="ru-RU" dirty="0" err="1"/>
              <a:t>Ойлан</a:t>
            </a:r>
            <a:r>
              <a:rPr lang="ru-RU" dirty="0"/>
              <a:t>, тап»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 smtClean="0"/>
              <a:t>ақын-жазушыларымыздың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шығармаларынан</a:t>
            </a:r>
            <a:r>
              <a:rPr lang="ru-RU" dirty="0" smtClean="0"/>
              <a:t> </a:t>
            </a:r>
            <a:r>
              <a:rPr lang="ru-RU" dirty="0" err="1"/>
              <a:t>үзінділер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.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2 </a:t>
            </a:r>
            <a:r>
              <a:rPr lang="ru-RU" dirty="0" err="1"/>
              <a:t>шығармадан</a:t>
            </a:r>
            <a:r>
              <a:rPr lang="ru-RU" dirty="0"/>
              <a:t> </a:t>
            </a:r>
            <a:r>
              <a:rPr lang="ru-RU" dirty="0" err="1"/>
              <a:t>үзінді</a:t>
            </a:r>
            <a:r>
              <a:rPr lang="ru-RU" dirty="0"/>
              <a:t> (</a:t>
            </a:r>
            <a:r>
              <a:rPr lang="ru-RU" dirty="0" err="1"/>
              <a:t>өлең</a:t>
            </a:r>
            <a:r>
              <a:rPr lang="ru-RU" dirty="0"/>
              <a:t>, </a:t>
            </a:r>
            <a:r>
              <a:rPr lang="ru-RU" dirty="0" err="1"/>
              <a:t>әңгіме</a:t>
            </a:r>
            <a:r>
              <a:rPr lang="ru-RU" dirty="0"/>
              <a:t>) </a:t>
            </a:r>
            <a:r>
              <a:rPr lang="ru-RU" dirty="0" err="1"/>
              <a:t>беріледі</a:t>
            </a:r>
            <a:r>
              <a:rPr lang="ru-RU" dirty="0"/>
              <a:t>. </a:t>
            </a:r>
            <a:r>
              <a:rPr lang="ru-RU" dirty="0" err="1"/>
              <a:t>Үзіндіні</a:t>
            </a:r>
            <a:r>
              <a:rPr lang="ru-RU" dirty="0"/>
              <a:t> </a:t>
            </a:r>
            <a:r>
              <a:rPr lang="ru-RU" dirty="0" err="1"/>
              <a:t>оқып</a:t>
            </a:r>
            <a:r>
              <a:rPr lang="ru-RU" dirty="0"/>
              <a:t>, </a:t>
            </a:r>
            <a:r>
              <a:rPr lang="ru-RU" dirty="0" err="1"/>
              <a:t>шығарманың</a:t>
            </a:r>
            <a:r>
              <a:rPr lang="ru-RU" dirty="0"/>
              <a:t> </a:t>
            </a:r>
            <a:r>
              <a:rPr lang="ru-RU" dirty="0" err="1"/>
              <a:t>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авторын</a:t>
            </a:r>
            <a:r>
              <a:rPr lang="ru-RU" dirty="0"/>
              <a:t> табу.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6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1. Кей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әдет</a:t>
            </a:r>
            <a:r>
              <a:rPr lang="ru-RU" dirty="0"/>
              <a:t> </a:t>
            </a:r>
            <a:r>
              <a:rPr lang="ru-RU" dirty="0" err="1"/>
              <a:t>қылған</a:t>
            </a:r>
            <a:r>
              <a:rPr lang="ru-RU" dirty="0"/>
              <a:t> </a:t>
            </a:r>
            <a:r>
              <a:rPr lang="ru-RU" dirty="0" err="1"/>
              <a:t>киікті</a:t>
            </a:r>
            <a:r>
              <a:rPr lang="ru-RU" dirty="0"/>
              <a:t> </a:t>
            </a:r>
            <a:r>
              <a:rPr lang="ru-RU" dirty="0" err="1"/>
              <a:t>атып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Мүйізін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қылып</a:t>
            </a:r>
            <a:r>
              <a:rPr lang="ru-RU" dirty="0"/>
              <a:t> </a:t>
            </a:r>
            <a:r>
              <a:rPr lang="ru-RU" dirty="0" err="1"/>
              <a:t>шетке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Сандалған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киікке</a:t>
            </a:r>
            <a:r>
              <a:rPr lang="ru-RU" dirty="0"/>
              <a:t> </a:t>
            </a:r>
            <a:r>
              <a:rPr lang="ru-RU" dirty="0" err="1"/>
              <a:t>ұшырастым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бетпақ</a:t>
            </a:r>
            <a:r>
              <a:rPr lang="ru-RU" dirty="0"/>
              <a:t> </a:t>
            </a:r>
            <a:r>
              <a:rPr lang="ru-RU" dirty="0" err="1"/>
              <a:t>шөлде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жатып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0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239000" cy="4464496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>2</a:t>
            </a:r>
            <a:r>
              <a:rPr lang="kk-KZ" u="sng" dirty="0" smtClean="0"/>
              <a:t>.</a:t>
            </a:r>
            <a:r>
              <a:rPr lang="ru-RU" sz="3100" u="sng" dirty="0" smtClean="0"/>
              <a:t>- </a:t>
            </a:r>
            <a:r>
              <a:rPr lang="ru-RU" sz="3100" u="sng" dirty="0" err="1"/>
              <a:t>Сенің</a:t>
            </a:r>
            <a:r>
              <a:rPr lang="ru-RU" sz="3100" u="sng" dirty="0"/>
              <a:t> </a:t>
            </a:r>
            <a:r>
              <a:rPr lang="ru-RU" sz="3100" u="sng" dirty="0" err="1"/>
              <a:t>сегіз</a:t>
            </a:r>
            <a:r>
              <a:rPr lang="ru-RU" sz="3100" u="sng" dirty="0"/>
              <a:t> </a:t>
            </a:r>
            <a:r>
              <a:rPr lang="ru-RU" sz="3100" u="sng" dirty="0" err="1"/>
              <a:t>қызың</a:t>
            </a:r>
            <a:r>
              <a:rPr lang="ru-RU" sz="3100" u="sng" dirty="0"/>
              <a:t> </a:t>
            </a:r>
            <a:r>
              <a:rPr lang="ru-RU" sz="3100" u="sng" dirty="0" err="1"/>
              <a:t>бір</a:t>
            </a:r>
            <a:r>
              <a:rPr lang="ru-RU" sz="3100" u="sng" dirty="0"/>
              <a:t> </a:t>
            </a:r>
            <a:r>
              <a:rPr lang="ru-RU" sz="3100" u="sng" dirty="0" err="1"/>
              <a:t>төбе</a:t>
            </a:r>
            <a:r>
              <a:rPr lang="ru-RU" sz="3100" u="sng" dirty="0"/>
              <a:t>, </a:t>
            </a:r>
            <a:r>
              <a:rPr lang="ru-RU" sz="3100" u="sng" dirty="0" err="1"/>
              <a:t>Кенжекейің</a:t>
            </a:r>
            <a:r>
              <a:rPr lang="ru-RU" sz="3100" u="sng" dirty="0"/>
              <a:t> </a:t>
            </a:r>
            <a:r>
              <a:rPr lang="ru-RU" sz="3100" u="sng" dirty="0" err="1"/>
              <a:t>бір</a:t>
            </a:r>
            <a:r>
              <a:rPr lang="ru-RU" sz="3100" u="sng" dirty="0"/>
              <a:t> </a:t>
            </a:r>
            <a:r>
              <a:rPr lang="ru-RU" sz="3100" u="sng" dirty="0" err="1"/>
              <a:t>төбе</a:t>
            </a:r>
            <a:r>
              <a:rPr lang="ru-RU" sz="3100" u="sng" dirty="0"/>
              <a:t> </a:t>
            </a:r>
            <a:r>
              <a:rPr lang="ru-RU" sz="3100" u="sng" dirty="0" err="1"/>
              <a:t>болса</a:t>
            </a:r>
            <a:r>
              <a:rPr lang="ru-RU" sz="3100" u="sng" dirty="0"/>
              <a:t>, </a:t>
            </a:r>
            <a:r>
              <a:rPr lang="ru-RU" sz="3100" u="sng" dirty="0" err="1"/>
              <a:t>менің</a:t>
            </a:r>
            <a:r>
              <a:rPr lang="ru-RU" sz="3100" u="sng" dirty="0"/>
              <a:t> </a:t>
            </a:r>
            <a:r>
              <a:rPr lang="ru-RU" sz="3100" u="sng" dirty="0" err="1"/>
              <a:t>сегіз</a:t>
            </a:r>
            <a:r>
              <a:rPr lang="ru-RU" sz="3100" u="sng" dirty="0"/>
              <a:t> </a:t>
            </a:r>
            <a:r>
              <a:rPr lang="ru-RU" sz="3100" u="sng" dirty="0" err="1"/>
              <a:t>ұлым</a:t>
            </a:r>
            <a:r>
              <a:rPr lang="ru-RU" sz="3100" u="sng" dirty="0"/>
              <a:t> </a:t>
            </a:r>
            <a:r>
              <a:rPr lang="ru-RU" sz="3100" u="sng" dirty="0" err="1"/>
              <a:t>бір</a:t>
            </a:r>
            <a:r>
              <a:rPr lang="ru-RU" sz="3100" u="sng" dirty="0"/>
              <a:t> </a:t>
            </a:r>
            <a:r>
              <a:rPr lang="ru-RU" sz="3100" u="sng" dirty="0" err="1"/>
              <a:t>төбе</a:t>
            </a:r>
            <a:r>
              <a:rPr lang="ru-RU" sz="3100" u="sng" dirty="0"/>
              <a:t>, </a:t>
            </a:r>
            <a:r>
              <a:rPr lang="ru-RU" sz="3100" u="sng" dirty="0" err="1"/>
              <a:t>тоғызыншы</a:t>
            </a:r>
            <a:r>
              <a:rPr lang="ru-RU" sz="3100" u="sng" dirty="0"/>
              <a:t> </a:t>
            </a:r>
            <a:r>
              <a:rPr lang="ru-RU" sz="3100" u="sng" dirty="0" err="1"/>
              <a:t>ұлым</a:t>
            </a:r>
            <a:r>
              <a:rPr lang="ru-RU" sz="3100" u="sng" dirty="0"/>
              <a:t> </a:t>
            </a:r>
            <a:r>
              <a:rPr lang="ru-RU" sz="3100" u="sng" dirty="0" err="1"/>
              <a:t>бір</a:t>
            </a:r>
            <a:r>
              <a:rPr lang="ru-RU" sz="3100" u="sng" dirty="0"/>
              <a:t> </a:t>
            </a:r>
            <a:r>
              <a:rPr lang="ru-RU" sz="3100" u="sng" dirty="0" err="1"/>
              <a:t>төбе</a:t>
            </a:r>
            <a:r>
              <a:rPr lang="ru-RU" sz="3100" u="sng" dirty="0"/>
              <a:t>. </a:t>
            </a:r>
            <a:r>
              <a:rPr lang="ru-RU" sz="3100" u="sng" dirty="0" err="1"/>
              <a:t>Кенжекейің</a:t>
            </a:r>
            <a:r>
              <a:rPr lang="ru-RU" sz="3100" u="sng" dirty="0"/>
              <a:t> </a:t>
            </a:r>
            <a:r>
              <a:rPr lang="ru-RU" sz="3100" u="sng" dirty="0" err="1"/>
              <a:t>тоғызыншы</a:t>
            </a:r>
            <a:r>
              <a:rPr lang="ru-RU" sz="3100" u="sng" dirty="0"/>
              <a:t> </a:t>
            </a:r>
            <a:r>
              <a:rPr lang="ru-RU" sz="3100" u="sng" dirty="0" err="1"/>
              <a:t>ұлымдікі</a:t>
            </a:r>
            <a:r>
              <a:rPr lang="ru-RU" sz="3100" u="sng" dirty="0"/>
              <a:t> </a:t>
            </a:r>
            <a:r>
              <a:rPr lang="ru-RU" sz="3100" u="sng" dirty="0" err="1"/>
              <a:t>болсын</a:t>
            </a:r>
            <a:r>
              <a:rPr lang="ru-RU" sz="3100" u="sng" dirty="0"/>
              <a:t>, - </a:t>
            </a:r>
            <a:r>
              <a:rPr lang="ru-RU" sz="3100" u="sng" dirty="0" err="1"/>
              <a:t>деп</a:t>
            </a:r>
            <a:r>
              <a:rPr lang="ru-RU" sz="3100" u="sng" dirty="0"/>
              <a:t> бай </a:t>
            </a:r>
            <a:r>
              <a:rPr lang="ru-RU" sz="3100" u="sng" dirty="0" err="1"/>
              <a:t>тоғыз</a:t>
            </a:r>
            <a:r>
              <a:rPr lang="ru-RU" sz="3100" u="sng" dirty="0"/>
              <a:t> </a:t>
            </a:r>
            <a:r>
              <a:rPr lang="ru-RU" sz="3100" u="sng" dirty="0" err="1"/>
              <a:t>қызға</a:t>
            </a:r>
            <a:r>
              <a:rPr lang="ru-RU" sz="3100" u="sng" dirty="0"/>
              <a:t> </a:t>
            </a:r>
            <a:r>
              <a:rPr lang="ru-RU" sz="3100" u="sng" dirty="0" err="1"/>
              <a:t>қандай</a:t>
            </a:r>
            <a:r>
              <a:rPr lang="ru-RU" sz="3100" u="sng" dirty="0"/>
              <a:t> </a:t>
            </a:r>
            <a:r>
              <a:rPr lang="ru-RU" sz="3100" u="sng" dirty="0" err="1"/>
              <a:t>салт-дәстүрдің</a:t>
            </a:r>
            <a:r>
              <a:rPr lang="ru-RU" sz="3100" u="sng" dirty="0"/>
              <a:t> </a:t>
            </a:r>
            <a:r>
              <a:rPr lang="ru-RU" sz="3100" u="sng" dirty="0" err="1"/>
              <a:t>түрін</a:t>
            </a:r>
            <a:r>
              <a:rPr lang="ru-RU" sz="3100" u="sng" dirty="0"/>
              <a:t> </a:t>
            </a:r>
            <a:r>
              <a:rPr lang="ru-RU" sz="3100" u="sng" dirty="0" err="1"/>
              <a:t>жасап</a:t>
            </a:r>
            <a:r>
              <a:rPr lang="ru-RU" sz="3100" u="sng" dirty="0"/>
              <a:t> </a:t>
            </a:r>
            <a:r>
              <a:rPr lang="ru-RU" sz="3100" u="sng" dirty="0" err="1"/>
              <a:t>келіпті</a:t>
            </a:r>
            <a:r>
              <a:rPr lang="ru-RU" sz="3100" u="sng" dirty="0"/>
              <a:t>? (</a:t>
            </a:r>
            <a:r>
              <a:rPr lang="ru-RU" sz="3100" u="sng" dirty="0" err="1"/>
              <a:t>Қай</a:t>
            </a:r>
            <a:r>
              <a:rPr lang="ru-RU" sz="3100" u="sng" dirty="0"/>
              <a:t> </a:t>
            </a:r>
            <a:r>
              <a:rPr lang="ru-RU" sz="3100" u="sng" dirty="0" err="1"/>
              <a:t>шығармадан</a:t>
            </a:r>
            <a:r>
              <a:rPr lang="ru-RU" sz="3100" u="sng" dirty="0"/>
              <a:t> </a:t>
            </a:r>
            <a:r>
              <a:rPr lang="ru-RU" sz="3100" u="sng" dirty="0" err="1"/>
              <a:t>алынған</a:t>
            </a:r>
            <a:r>
              <a:rPr lang="ru-RU" sz="3100" u="sng" dirty="0"/>
              <a:t>? </a:t>
            </a:r>
            <a:r>
              <a:rPr lang="ru-RU" sz="3100" u="sng" dirty="0" err="1"/>
              <a:t>Қандай</a:t>
            </a:r>
            <a:r>
              <a:rPr lang="ru-RU" sz="3100" u="sng" dirty="0"/>
              <a:t> </a:t>
            </a:r>
            <a:r>
              <a:rPr lang="ru-RU" sz="3100" u="sng" dirty="0" err="1"/>
              <a:t>дәстүр</a:t>
            </a:r>
            <a:r>
              <a:rPr lang="ru-RU" sz="3100" u="sng" dirty="0"/>
              <a:t> бар</a:t>
            </a:r>
            <a:r>
              <a:rPr lang="ru-RU" sz="3100" u="sng" dirty="0" smtClean="0"/>
              <a:t>?)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19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3</a:t>
            </a:r>
            <a:r>
              <a:rPr lang="ru-RU" dirty="0" smtClean="0"/>
              <a:t>.Ақ </a:t>
            </a:r>
            <a:r>
              <a:rPr lang="ru-RU" dirty="0" err="1"/>
              <a:t>киімді</a:t>
            </a:r>
            <a:r>
              <a:rPr lang="ru-RU" dirty="0"/>
              <a:t>, </a:t>
            </a:r>
            <a:r>
              <a:rPr lang="ru-RU" dirty="0" err="1"/>
              <a:t>денелі</a:t>
            </a:r>
            <a:r>
              <a:rPr lang="ru-RU" dirty="0"/>
              <a:t>, </a:t>
            </a:r>
            <a:r>
              <a:rPr lang="ru-RU" dirty="0" err="1"/>
              <a:t>ақ</a:t>
            </a:r>
            <a:r>
              <a:rPr lang="ru-RU" dirty="0"/>
              <a:t> </a:t>
            </a:r>
            <a:r>
              <a:rPr lang="ru-RU" dirty="0" err="1"/>
              <a:t>сақалды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Соқыр</a:t>
            </a:r>
            <a:r>
              <a:rPr lang="ru-RU" dirty="0"/>
              <a:t>, </a:t>
            </a:r>
            <a:r>
              <a:rPr lang="ru-RU" dirty="0" err="1"/>
              <a:t>мылқау</a:t>
            </a:r>
            <a:r>
              <a:rPr lang="ru-RU" dirty="0"/>
              <a:t> </a:t>
            </a:r>
            <a:r>
              <a:rPr lang="ru-RU" dirty="0" err="1"/>
              <a:t>танымас</a:t>
            </a:r>
            <a:r>
              <a:rPr lang="ru-RU" dirty="0"/>
              <a:t>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жанды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Үсті</a:t>
            </a:r>
            <a:r>
              <a:rPr lang="ru-RU" dirty="0"/>
              <a:t>-басы </a:t>
            </a:r>
            <a:r>
              <a:rPr lang="ru-RU" dirty="0" err="1"/>
              <a:t>ақ</a:t>
            </a:r>
            <a:r>
              <a:rPr lang="ru-RU" dirty="0"/>
              <a:t> </a:t>
            </a:r>
            <a:r>
              <a:rPr lang="ru-RU" dirty="0" err="1"/>
              <a:t>қырау</a:t>
            </a:r>
            <a:r>
              <a:rPr lang="ru-RU" dirty="0"/>
              <a:t>, </a:t>
            </a:r>
            <a:r>
              <a:rPr lang="ru-RU" dirty="0" err="1"/>
              <a:t>түсі</a:t>
            </a:r>
            <a:r>
              <a:rPr lang="ru-RU" dirty="0"/>
              <a:t> </a:t>
            </a:r>
            <a:r>
              <a:rPr lang="ru-RU" dirty="0" err="1"/>
              <a:t>суық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Басқан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сықырлап</a:t>
            </a:r>
            <a:r>
              <a:rPr lang="ru-RU" dirty="0"/>
              <a:t> </a:t>
            </a:r>
            <a:r>
              <a:rPr lang="ru-RU" dirty="0" err="1"/>
              <a:t>келіп</a:t>
            </a:r>
            <a:r>
              <a:rPr lang="ru-RU" dirty="0"/>
              <a:t> </a:t>
            </a:r>
            <a:r>
              <a:rPr lang="ru-RU" dirty="0" err="1" smtClean="0"/>
              <a:t>қалды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5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4</a:t>
            </a:r>
            <a:r>
              <a:rPr lang="ru-RU" dirty="0" smtClean="0"/>
              <a:t>.Алты </a:t>
            </a:r>
            <a:r>
              <a:rPr lang="ru-RU" dirty="0" err="1"/>
              <a:t>айғы</a:t>
            </a:r>
            <a:r>
              <a:rPr lang="ru-RU" dirty="0"/>
              <a:t> </a:t>
            </a:r>
            <a:r>
              <a:rPr lang="ru-RU" dirty="0" err="1"/>
              <a:t>қыс</a:t>
            </a:r>
            <a:r>
              <a:rPr lang="ru-RU" dirty="0"/>
              <a:t> </a:t>
            </a:r>
            <a:r>
              <a:rPr lang="ru-RU" dirty="0" err="1"/>
              <a:t>тартқаны</a:t>
            </a:r>
            <a:r>
              <a:rPr lang="ru-RU" dirty="0"/>
              <a:t> – </a:t>
            </a:r>
            <a:r>
              <a:rPr lang="ru-RU" dirty="0" err="1"/>
              <a:t>аштықтың</a:t>
            </a:r>
            <a:r>
              <a:rPr lang="ru-RU" dirty="0"/>
              <a:t> </a:t>
            </a:r>
            <a:r>
              <a:rPr lang="ru-RU" dirty="0" err="1"/>
              <a:t>азабы.Бар</a:t>
            </a:r>
            <a:r>
              <a:rPr lang="ru-RU" dirty="0"/>
              <a:t> </a:t>
            </a:r>
            <a:r>
              <a:rPr lang="ru-RU" dirty="0" err="1"/>
              <a:t>сенетіні</a:t>
            </a:r>
            <a:r>
              <a:rPr lang="ru-RU" dirty="0"/>
              <a:t> – </a:t>
            </a:r>
            <a:r>
              <a:rPr lang="ru-RU" dirty="0" err="1"/>
              <a:t>күйеуі</a:t>
            </a:r>
            <a:r>
              <a:rPr lang="ru-RU" dirty="0"/>
              <a:t> </a:t>
            </a:r>
            <a:r>
              <a:rPr lang="ru-RU" dirty="0" err="1"/>
              <a:t>Мақтым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ел </a:t>
            </a:r>
            <a:r>
              <a:rPr lang="ru-RU" dirty="0" err="1"/>
              <a:t>қыдырып</a:t>
            </a:r>
            <a:r>
              <a:rPr lang="ru-RU" dirty="0"/>
              <a:t>, </a:t>
            </a:r>
            <a:r>
              <a:rPr lang="ru-RU" dirty="0" err="1"/>
              <a:t>тілек</a:t>
            </a:r>
            <a:r>
              <a:rPr lang="ru-RU" dirty="0"/>
              <a:t> </a:t>
            </a:r>
            <a:r>
              <a:rPr lang="ru-RU" dirty="0" err="1"/>
              <a:t>тілейді</a:t>
            </a:r>
            <a:r>
              <a:rPr lang="ru-RU" dirty="0"/>
              <a:t>.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кетіп</a:t>
            </a:r>
            <a:r>
              <a:rPr lang="ru-RU" dirty="0"/>
              <a:t>, </a:t>
            </a:r>
            <a:r>
              <a:rPr lang="ru-RU" dirty="0" err="1"/>
              <a:t>кеш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да </a:t>
            </a:r>
            <a:r>
              <a:rPr lang="ru-RU" dirty="0" err="1"/>
              <a:t>табатыны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...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5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 err="1"/>
              <a:t>Өнер</a:t>
            </a:r>
            <a:r>
              <a:rPr lang="ru-RU" dirty="0"/>
              <a:t>, </a:t>
            </a:r>
            <a:r>
              <a:rPr lang="ru-RU" dirty="0" err="1"/>
              <a:t>білім</a:t>
            </a:r>
            <a:r>
              <a:rPr lang="ru-RU" dirty="0"/>
              <a:t> бар </a:t>
            </a:r>
            <a:r>
              <a:rPr lang="ru-RU" dirty="0" err="1"/>
              <a:t>жұрттар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Тастан</a:t>
            </a:r>
            <a:r>
              <a:rPr lang="ru-RU" dirty="0"/>
              <a:t> сарай </a:t>
            </a:r>
            <a:r>
              <a:rPr lang="ru-RU" dirty="0" err="1"/>
              <a:t>салғызды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Айшылық</a:t>
            </a:r>
            <a:r>
              <a:rPr lang="ru-RU" dirty="0"/>
              <a:t> </a:t>
            </a:r>
            <a:r>
              <a:rPr lang="ru-RU" dirty="0" err="1"/>
              <a:t>алыс</a:t>
            </a:r>
            <a:r>
              <a:rPr lang="ru-RU" dirty="0"/>
              <a:t> </a:t>
            </a:r>
            <a:r>
              <a:rPr lang="ru-RU" dirty="0" err="1"/>
              <a:t>жерлерден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Көзіңді</a:t>
            </a:r>
            <a:r>
              <a:rPr lang="ru-RU" dirty="0"/>
              <a:t> </a:t>
            </a:r>
            <a:r>
              <a:rPr lang="ru-RU" dirty="0" err="1"/>
              <a:t>ашып-жұмғанша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Жылдам</a:t>
            </a:r>
            <a:r>
              <a:rPr lang="ru-RU" dirty="0"/>
              <a:t> хабар </a:t>
            </a:r>
            <a:r>
              <a:rPr lang="ru-RU" dirty="0" err="1"/>
              <a:t>алғызды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6.- </a:t>
            </a:r>
            <a:r>
              <a:rPr lang="ru-RU" dirty="0"/>
              <a:t>Мен </a:t>
            </a:r>
            <a:r>
              <a:rPr lang="ru-RU" dirty="0" err="1"/>
              <a:t>айыптымын</a:t>
            </a:r>
            <a:r>
              <a:rPr lang="ru-RU" dirty="0"/>
              <a:t>,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қателік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, </a:t>
            </a:r>
            <a:r>
              <a:rPr lang="ru-RU" dirty="0" err="1"/>
              <a:t>шайтанның</a:t>
            </a:r>
            <a:r>
              <a:rPr lang="ru-RU" dirty="0"/>
              <a:t> </a:t>
            </a:r>
            <a:r>
              <a:rPr lang="ru-RU" dirty="0" err="1"/>
              <a:t>азғырғанына</a:t>
            </a:r>
            <a:r>
              <a:rPr lang="ru-RU" dirty="0"/>
              <a:t> </a:t>
            </a:r>
            <a:r>
              <a:rPr lang="ru-RU" dirty="0" err="1"/>
              <a:t>ердім</a:t>
            </a:r>
            <a:r>
              <a:rPr lang="ru-RU" dirty="0"/>
              <a:t>.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себеп</a:t>
            </a:r>
            <a:r>
              <a:rPr lang="ru-RU" dirty="0"/>
              <a:t> – </a:t>
            </a:r>
            <a:r>
              <a:rPr lang="ru-RU" dirty="0" err="1"/>
              <a:t>мына</a:t>
            </a:r>
            <a:r>
              <a:rPr lang="ru-RU" dirty="0"/>
              <a:t> </a:t>
            </a:r>
            <a:r>
              <a:rPr lang="ru-RU" dirty="0" err="1"/>
              <a:t>уәзірлер</a:t>
            </a:r>
            <a:r>
              <a:rPr lang="ru-RU" dirty="0"/>
              <a:t>. </a:t>
            </a:r>
            <a:r>
              <a:rPr lang="ru-RU" dirty="0" err="1"/>
              <a:t>Бұлар</a:t>
            </a:r>
            <a:r>
              <a:rPr lang="ru-RU" dirty="0"/>
              <a:t> </a:t>
            </a:r>
            <a:r>
              <a:rPr lang="ru-RU" dirty="0" err="1"/>
              <a:t>енді</a:t>
            </a:r>
            <a:r>
              <a:rPr lang="ru-RU" dirty="0"/>
              <a:t> я </a:t>
            </a:r>
            <a:r>
              <a:rPr lang="ru-RU" dirty="0" err="1"/>
              <a:t>саған</a:t>
            </a:r>
            <a:r>
              <a:rPr lang="ru-RU" dirty="0"/>
              <a:t>, я </a:t>
            </a:r>
            <a:r>
              <a:rPr lang="ru-RU" dirty="0" err="1"/>
              <a:t>маған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қатер</a:t>
            </a:r>
            <a:r>
              <a:rPr lang="ru-RU" dirty="0"/>
              <a:t> </a:t>
            </a:r>
            <a:r>
              <a:rPr lang="ru-RU" dirty="0" err="1"/>
              <a:t>қылар</a:t>
            </a:r>
            <a:r>
              <a:rPr lang="ru-RU" dirty="0"/>
              <a:t>. Сен </a:t>
            </a:r>
            <a:r>
              <a:rPr lang="ru-RU" dirty="0" err="1"/>
              <a:t>енді</a:t>
            </a:r>
            <a:r>
              <a:rPr lang="ru-RU" dirty="0"/>
              <a:t> </a:t>
            </a:r>
            <a:r>
              <a:rPr lang="ru-RU" dirty="0" err="1"/>
              <a:t>іргеңді</a:t>
            </a:r>
            <a:r>
              <a:rPr lang="ru-RU" dirty="0"/>
              <a:t> </a:t>
            </a:r>
            <a:r>
              <a:rPr lang="ru-RU" dirty="0" err="1"/>
              <a:t>көтер</a:t>
            </a:r>
            <a:r>
              <a:rPr lang="ru-RU" dirty="0"/>
              <a:t>, </a:t>
            </a:r>
            <a:r>
              <a:rPr lang="ru-RU" dirty="0" err="1"/>
              <a:t>бөтен</a:t>
            </a:r>
            <a:r>
              <a:rPr lang="ru-RU" dirty="0"/>
              <a:t> </a:t>
            </a:r>
            <a:r>
              <a:rPr lang="ru-RU" dirty="0" err="1"/>
              <a:t>елге</a:t>
            </a:r>
            <a:r>
              <a:rPr lang="ru-RU" dirty="0"/>
              <a:t> </a:t>
            </a:r>
            <a:r>
              <a:rPr lang="ru-RU" dirty="0" err="1"/>
              <a:t>көш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, - хан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досына</a:t>
            </a:r>
            <a:r>
              <a:rPr lang="ru-RU" dirty="0"/>
              <a:t> разы </a:t>
            </a:r>
            <a:r>
              <a:rPr lang="ru-RU" dirty="0" err="1"/>
              <a:t>болып</a:t>
            </a:r>
            <a:r>
              <a:rPr lang="ru-RU" dirty="0"/>
              <a:t>,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түйеге</a:t>
            </a:r>
            <a:r>
              <a:rPr lang="ru-RU" dirty="0"/>
              <a:t> </a:t>
            </a:r>
            <a:r>
              <a:rPr lang="ru-RU" dirty="0" err="1"/>
              <a:t>асыл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арттырып</a:t>
            </a:r>
            <a:r>
              <a:rPr lang="ru-RU" dirty="0"/>
              <a:t>, мал </a:t>
            </a:r>
            <a:r>
              <a:rPr lang="ru-RU" dirty="0" err="1"/>
              <a:t>беріп</a:t>
            </a:r>
            <a:r>
              <a:rPr lang="ru-RU" dirty="0"/>
              <a:t>, </a:t>
            </a:r>
            <a:r>
              <a:rPr lang="ru-RU" dirty="0" err="1"/>
              <a:t>досын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еліне</a:t>
            </a:r>
            <a:r>
              <a:rPr lang="ru-RU" dirty="0"/>
              <a:t> </a:t>
            </a:r>
            <a:r>
              <a:rPr lang="ru-RU" dirty="0" err="1"/>
              <a:t>көшіріп</a:t>
            </a:r>
            <a:r>
              <a:rPr lang="ru-RU" dirty="0"/>
              <a:t> </a:t>
            </a:r>
            <a:r>
              <a:rPr lang="ru-RU" dirty="0" err="1"/>
              <a:t>салады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(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шығармадан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дәстүр</a:t>
            </a:r>
            <a:r>
              <a:rPr lang="ru-RU" dirty="0"/>
              <a:t> бар?) </a:t>
            </a:r>
          </a:p>
        </p:txBody>
      </p:sp>
    </p:spTree>
    <p:extLst>
      <p:ext uri="{BB962C8B-B14F-4D97-AF65-F5344CB8AC3E}">
        <p14:creationId xmlns:p14="http://schemas.microsoft.com/office/powerpoint/2010/main" val="14875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ІҮ </a:t>
            </a:r>
            <a:r>
              <a:rPr lang="ru-RU" dirty="0" err="1" smtClean="0"/>
              <a:t>айналым</a:t>
            </a:r>
            <a:r>
              <a:rPr lang="ru-RU" dirty="0" smtClean="0"/>
              <a:t> «</a:t>
            </a:r>
            <a:r>
              <a:rPr lang="ru-RU" dirty="0" err="1" smtClean="0"/>
              <a:t>Айшықты</a:t>
            </a:r>
            <a:r>
              <a:rPr lang="ru-RU" dirty="0" smtClean="0"/>
              <a:t> </a:t>
            </a:r>
            <a:r>
              <a:rPr lang="ru-RU" dirty="0" err="1"/>
              <a:t>сөздер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err="1" smtClean="0"/>
              <a:t>Бұл</a:t>
            </a:r>
            <a:r>
              <a:rPr lang="ru-RU" sz="4000" dirty="0" smtClean="0"/>
              <a:t> </a:t>
            </a:r>
            <a:r>
              <a:rPr lang="ru-RU" sz="4000" dirty="0" err="1"/>
              <a:t>сайыста</a:t>
            </a:r>
            <a:r>
              <a:rPr lang="ru-RU" sz="4000" dirty="0"/>
              <a:t> </a:t>
            </a:r>
            <a:r>
              <a:rPr lang="ru-RU" sz="4000" dirty="0" err="1"/>
              <a:t>әр</a:t>
            </a:r>
            <a:r>
              <a:rPr lang="ru-RU" sz="4000" dirty="0"/>
              <a:t> </a:t>
            </a:r>
            <a:r>
              <a:rPr lang="ru-RU" sz="4000" dirty="0" err="1"/>
              <a:t>топқа</a:t>
            </a:r>
            <a:r>
              <a:rPr lang="ru-RU" sz="4000" dirty="0"/>
              <a:t> </a:t>
            </a:r>
            <a:r>
              <a:rPr lang="ru-RU" sz="4000" dirty="0" smtClean="0"/>
              <a:t>4 </a:t>
            </a:r>
            <a:r>
              <a:rPr lang="ru-RU" sz="4000" dirty="0" err="1" smtClean="0"/>
              <a:t>сұрақтан</a:t>
            </a:r>
            <a:r>
              <a:rPr lang="ru-RU" sz="4000" dirty="0" smtClean="0"/>
              <a:t> </a:t>
            </a:r>
            <a:r>
              <a:rPr lang="ru-RU" sz="4000" dirty="0" err="1"/>
              <a:t>қойылады</a:t>
            </a:r>
            <a:r>
              <a:rPr lang="ru-RU" sz="4000" dirty="0"/>
              <a:t> , </a:t>
            </a:r>
            <a:r>
              <a:rPr lang="ru-RU" sz="4000" dirty="0" err="1"/>
              <a:t>сендер</a:t>
            </a:r>
            <a:r>
              <a:rPr lang="ru-RU" sz="4000" dirty="0"/>
              <a:t> </a:t>
            </a:r>
            <a:r>
              <a:rPr lang="ru-RU" sz="4000" dirty="0" err="1"/>
              <a:t>қойылған</a:t>
            </a:r>
            <a:r>
              <a:rPr lang="ru-RU" sz="4000" dirty="0"/>
              <a:t> </a:t>
            </a:r>
            <a:r>
              <a:rPr lang="ru-RU" sz="4000" dirty="0" err="1"/>
              <a:t>сұрақтарға</a:t>
            </a:r>
            <a:r>
              <a:rPr lang="ru-RU" sz="4000" dirty="0"/>
              <a:t> </a:t>
            </a:r>
            <a:r>
              <a:rPr lang="ru-RU" sz="4000" dirty="0" err="1"/>
              <a:t>жай</a:t>
            </a:r>
            <a:r>
              <a:rPr lang="ru-RU" sz="4000" dirty="0"/>
              <a:t> </a:t>
            </a:r>
            <a:r>
              <a:rPr lang="ru-RU" sz="4000" dirty="0" err="1"/>
              <a:t>емес</a:t>
            </a:r>
            <a:r>
              <a:rPr lang="ru-RU" sz="4000" dirty="0"/>
              <a:t> </a:t>
            </a:r>
            <a:r>
              <a:rPr lang="ru-RU" sz="4000" dirty="0" err="1"/>
              <a:t>мақал</a:t>
            </a:r>
            <a:r>
              <a:rPr lang="ru-RU" sz="4000" dirty="0"/>
              <a:t> – </a:t>
            </a:r>
            <a:r>
              <a:rPr lang="ru-RU" sz="4000" dirty="0" err="1"/>
              <a:t>мәтелмен</a:t>
            </a:r>
            <a:r>
              <a:rPr lang="ru-RU" sz="4000" dirty="0"/>
              <a:t> </a:t>
            </a:r>
            <a:r>
              <a:rPr lang="ru-RU" sz="4000" dirty="0" err="1"/>
              <a:t>жауап</a:t>
            </a:r>
            <a:r>
              <a:rPr lang="ru-RU" sz="4000" dirty="0"/>
              <a:t> </a:t>
            </a:r>
            <a:r>
              <a:rPr lang="ru-RU" sz="4000" dirty="0" err="1" smtClean="0"/>
              <a:t>айтуларың</a:t>
            </a:r>
            <a:r>
              <a:rPr lang="ru-RU" sz="4000" dirty="0" smtClean="0"/>
              <a:t> </a:t>
            </a:r>
            <a:r>
              <a:rPr lang="ru-RU" sz="4000" dirty="0" err="1" smtClean="0"/>
              <a:t>керек</a:t>
            </a:r>
            <a:r>
              <a:rPr lang="ru-RU" sz="4000" dirty="0" smtClean="0"/>
              <a:t> </a:t>
            </a:r>
            <a:r>
              <a:rPr lang="ru-RU" sz="4000"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6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Мақсаты: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1. </a:t>
            </a:r>
            <a:r>
              <a:rPr lang="ru-RU" dirty="0" err="1"/>
              <a:t>Оқушылардың</a:t>
            </a:r>
            <a:r>
              <a:rPr lang="ru-RU" dirty="0"/>
              <a:t> </a:t>
            </a:r>
            <a:r>
              <a:rPr lang="ru-RU" dirty="0" err="1"/>
              <a:t>білімдерін</a:t>
            </a:r>
            <a:r>
              <a:rPr lang="ru-RU" dirty="0"/>
              <a:t> </a:t>
            </a:r>
            <a:r>
              <a:rPr lang="ru-RU" dirty="0" err="1"/>
              <a:t>жинақтап</a:t>
            </a:r>
            <a:r>
              <a:rPr lang="ru-RU" dirty="0"/>
              <a:t>, </a:t>
            </a:r>
            <a:r>
              <a:rPr lang="ru-RU" dirty="0" err="1"/>
              <a:t>тереңдету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Оқушылардың</a:t>
            </a:r>
            <a:r>
              <a:rPr lang="ru-RU" dirty="0"/>
              <a:t> </a:t>
            </a:r>
            <a:r>
              <a:rPr lang="ru-RU" dirty="0" err="1"/>
              <a:t>қызығушылықтарын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, </a:t>
            </a:r>
            <a:r>
              <a:rPr lang="ru-RU" dirty="0" err="1"/>
              <a:t>шапшаңдыққа</a:t>
            </a:r>
            <a:r>
              <a:rPr lang="ru-RU" dirty="0"/>
              <a:t> баулу, </a:t>
            </a:r>
            <a:r>
              <a:rPr lang="ru-RU" dirty="0" err="1"/>
              <a:t>белсенділіктерін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Топпен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өзгенің</a:t>
            </a:r>
            <a:r>
              <a:rPr lang="ru-RU" dirty="0"/>
              <a:t> </a:t>
            </a:r>
            <a:r>
              <a:rPr lang="ru-RU" dirty="0" err="1"/>
              <a:t>пікірін</a:t>
            </a:r>
            <a:r>
              <a:rPr lang="ru-RU" dirty="0"/>
              <a:t> </a:t>
            </a:r>
            <a:r>
              <a:rPr lang="ru-RU" dirty="0" err="1"/>
              <a:t>құрметтеуге</a:t>
            </a:r>
            <a:r>
              <a:rPr lang="ru-RU" dirty="0"/>
              <a:t>, </a:t>
            </a:r>
            <a:r>
              <a:rPr lang="ru-RU" dirty="0" err="1"/>
              <a:t>ұйымшылдыққа</a:t>
            </a:r>
            <a:r>
              <a:rPr lang="ru-RU" dirty="0"/>
              <a:t> баулу.</a:t>
            </a:r>
            <a:br>
              <a:rPr lang="ru-RU" dirty="0"/>
            </a:br>
            <a:r>
              <a:rPr lang="ru-RU" dirty="0" err="1"/>
              <a:t>Көрнекілік</a:t>
            </a:r>
            <a:r>
              <a:rPr lang="ru-RU" dirty="0"/>
              <a:t>: </a:t>
            </a:r>
            <a:r>
              <a:rPr lang="ru-RU" dirty="0" err="1"/>
              <a:t>жұмбақтар</a:t>
            </a:r>
            <a:r>
              <a:rPr lang="ru-RU" dirty="0"/>
              <a:t>, </a:t>
            </a:r>
            <a:r>
              <a:rPr lang="ru-RU" dirty="0" err="1"/>
              <a:t>өлең</a:t>
            </a:r>
            <a:r>
              <a:rPr lang="ru-RU" dirty="0"/>
              <a:t> </a:t>
            </a:r>
            <a:r>
              <a:rPr lang="ru-RU" dirty="0" err="1"/>
              <a:t>жолдары</a:t>
            </a:r>
            <a:r>
              <a:rPr lang="ru-RU" dirty="0"/>
              <a:t>, </a:t>
            </a:r>
            <a:r>
              <a:rPr lang="ru-RU" dirty="0" err="1"/>
              <a:t>үзінділер</a:t>
            </a:r>
            <a:r>
              <a:rPr lang="ru-RU" dirty="0"/>
              <a:t>, презентация.</a:t>
            </a:r>
            <a:br>
              <a:rPr lang="ru-RU" dirty="0"/>
            </a:br>
            <a:r>
              <a:rPr lang="ru-RU" dirty="0" err="1"/>
              <a:t>Түрі</a:t>
            </a:r>
            <a:r>
              <a:rPr lang="ru-RU" dirty="0"/>
              <a:t>: </a:t>
            </a:r>
            <a:r>
              <a:rPr lang="ru-RU" dirty="0" err="1"/>
              <a:t>интеллектуалды</a:t>
            </a:r>
            <a:r>
              <a:rPr lang="ru-RU" dirty="0"/>
              <a:t> </a:t>
            </a:r>
            <a:r>
              <a:rPr lang="ru-RU" dirty="0" err="1"/>
              <a:t>ойын-сайыс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Тұлпар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1. </a:t>
            </a:r>
            <a:r>
              <a:rPr lang="ru-RU" dirty="0" err="1"/>
              <a:t>Жылан</a:t>
            </a:r>
            <a:r>
              <a:rPr lang="ru-RU" dirty="0"/>
              <a:t> </a:t>
            </a:r>
            <a:r>
              <a:rPr lang="ru-RU" dirty="0" err="1"/>
              <a:t>інінен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шығады</a:t>
            </a:r>
            <a:r>
              <a:rPr lang="ru-RU" dirty="0"/>
              <a:t>? 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Қар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ru-RU" dirty="0" smtClean="0"/>
              <a:t>?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Инемен</a:t>
            </a:r>
            <a:r>
              <a:rPr lang="ru-RU" dirty="0"/>
              <a:t> </a:t>
            </a:r>
            <a:r>
              <a:rPr lang="ru-RU" dirty="0" err="1"/>
              <a:t>құдық</a:t>
            </a:r>
            <a:r>
              <a:rPr lang="ru-RU" dirty="0"/>
              <a:t> </a:t>
            </a:r>
            <a:r>
              <a:rPr lang="ru-RU" dirty="0" err="1"/>
              <a:t>қазуға</a:t>
            </a:r>
            <a:r>
              <a:rPr lang="ru-RU" dirty="0"/>
              <a:t> бола </a:t>
            </a:r>
            <a:r>
              <a:rPr lang="ru-RU" dirty="0" err="1"/>
              <a:t>ма</a:t>
            </a:r>
            <a:r>
              <a:rPr lang="ru-RU" dirty="0"/>
              <a:t>? </a:t>
            </a:r>
          </a:p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4.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тәтті</a:t>
            </a:r>
            <a:r>
              <a:rPr lang="ru-RU" dirty="0"/>
              <a:t> не?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Сұңқар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11200" dirty="0"/>
              <a:t>1. </a:t>
            </a:r>
            <a:r>
              <a:rPr lang="ru-RU" sz="11200" dirty="0" err="1"/>
              <a:t>Оттан</a:t>
            </a:r>
            <a:r>
              <a:rPr lang="ru-RU" sz="11200" dirty="0"/>
              <a:t> да </a:t>
            </a:r>
            <a:r>
              <a:rPr lang="ru-RU" sz="11200" dirty="0" err="1"/>
              <a:t>ыстық</a:t>
            </a:r>
            <a:r>
              <a:rPr lang="ru-RU" sz="11200" dirty="0"/>
              <a:t> не? </a:t>
            </a:r>
            <a:br>
              <a:rPr lang="ru-RU" sz="11200" dirty="0"/>
            </a:br>
            <a:r>
              <a:rPr lang="ru-RU" sz="11200" dirty="0" smtClean="0"/>
              <a:t> </a:t>
            </a:r>
            <a:r>
              <a:rPr lang="ru-RU" sz="11200" dirty="0"/>
              <a:t/>
            </a:r>
            <a:br>
              <a:rPr lang="ru-RU" sz="11200" dirty="0"/>
            </a:br>
            <a:r>
              <a:rPr lang="ru-RU" sz="11200" dirty="0"/>
              <a:t>2. </a:t>
            </a:r>
            <a:r>
              <a:rPr lang="ru-RU" sz="11200" dirty="0" err="1"/>
              <a:t>Ит</a:t>
            </a:r>
            <a:r>
              <a:rPr lang="ru-RU" sz="11200" dirty="0"/>
              <a:t> </a:t>
            </a:r>
            <a:r>
              <a:rPr lang="ru-RU" sz="11200" dirty="0" err="1"/>
              <a:t>жоқта</a:t>
            </a:r>
            <a:r>
              <a:rPr lang="ru-RU" sz="11200" dirty="0"/>
              <a:t> не </a:t>
            </a:r>
            <a:r>
              <a:rPr lang="ru-RU" sz="11200" dirty="0" err="1"/>
              <a:t>үреді</a:t>
            </a:r>
            <a:r>
              <a:rPr lang="ru-RU" sz="11200" dirty="0"/>
              <a:t>? </a:t>
            </a:r>
            <a:br>
              <a:rPr lang="ru-RU" sz="11200" dirty="0"/>
            </a:br>
            <a:r>
              <a:rPr lang="ru-RU" sz="11200" dirty="0" smtClean="0"/>
              <a:t> </a:t>
            </a:r>
            <a:r>
              <a:rPr lang="ru-RU" sz="11200" dirty="0"/>
              <a:t/>
            </a:r>
            <a:br>
              <a:rPr lang="ru-RU" sz="11200" dirty="0"/>
            </a:br>
            <a:r>
              <a:rPr lang="ru-RU" sz="11200" dirty="0"/>
              <a:t>3. Ер </a:t>
            </a:r>
            <a:r>
              <a:rPr lang="ru-RU" sz="11200" dirty="0" err="1"/>
              <a:t>қаруы</a:t>
            </a:r>
            <a:r>
              <a:rPr lang="ru-RU" sz="11200" dirty="0"/>
              <a:t> </a:t>
            </a:r>
            <a:r>
              <a:rPr lang="ru-RU" sz="11200" dirty="0" err="1"/>
              <a:t>нешеу</a:t>
            </a:r>
            <a:r>
              <a:rPr lang="ru-RU" sz="11200" dirty="0"/>
              <a:t>? </a:t>
            </a:r>
            <a:br>
              <a:rPr lang="ru-RU" sz="11200" dirty="0"/>
            </a:br>
            <a:r>
              <a:rPr lang="ru-RU" sz="11200" dirty="0" smtClean="0"/>
              <a:t> </a:t>
            </a:r>
            <a:r>
              <a:rPr lang="ru-RU" sz="11200" dirty="0"/>
              <a:t/>
            </a:r>
            <a:br>
              <a:rPr lang="ru-RU" sz="11200" dirty="0"/>
            </a:br>
            <a:r>
              <a:rPr lang="ru-RU" sz="11200" dirty="0"/>
              <a:t>4. </a:t>
            </a:r>
            <a:r>
              <a:rPr lang="ru-RU" sz="11200" dirty="0" err="1"/>
              <a:t>Отқа</a:t>
            </a:r>
            <a:r>
              <a:rPr lang="ru-RU" sz="11200" dirty="0"/>
              <a:t> </a:t>
            </a:r>
            <a:r>
              <a:rPr lang="ru-RU" sz="11200" dirty="0" err="1"/>
              <a:t>түсіп</a:t>
            </a:r>
            <a:r>
              <a:rPr lang="ru-RU" sz="11200" dirty="0"/>
              <a:t> </a:t>
            </a:r>
            <a:r>
              <a:rPr lang="ru-RU" sz="11200" dirty="0" err="1"/>
              <a:t>күймеуге</a:t>
            </a:r>
            <a:r>
              <a:rPr lang="ru-RU" sz="11200" dirty="0"/>
              <a:t> бола </a:t>
            </a:r>
            <a:r>
              <a:rPr lang="ru-RU" sz="11200" dirty="0" err="1"/>
              <a:t>ма</a:t>
            </a:r>
            <a:r>
              <a:rPr lang="ru-RU" sz="11200" dirty="0"/>
              <a:t>? </a:t>
            </a:r>
            <a:br>
              <a:rPr lang="ru-RU" sz="11200" dirty="0"/>
            </a:br>
            <a:r>
              <a:rPr lang="ru-RU" sz="11200" dirty="0" smtClean="0"/>
              <a:t> </a:t>
            </a:r>
            <a:r>
              <a:rPr lang="ru-RU" sz="11200" dirty="0"/>
              <a:t/>
            </a:r>
            <a:br>
              <a:rPr lang="ru-RU" sz="11200" dirty="0"/>
            </a:br>
            <a:r>
              <a:rPr lang="ru-RU" sz="11200" dirty="0"/>
              <a:t/>
            </a:r>
            <a:br>
              <a:rPr lang="ru-RU" sz="112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2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Болашақ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6000" dirty="0"/>
              <a:t/>
            </a:r>
            <a:br>
              <a:rPr lang="ru-RU" sz="6000" dirty="0"/>
            </a:br>
            <a:r>
              <a:rPr lang="ru-RU" sz="8600" dirty="0" smtClean="0"/>
              <a:t>1. </a:t>
            </a:r>
            <a:r>
              <a:rPr lang="ru-RU" sz="8600" dirty="0" err="1"/>
              <a:t>Жігітті</a:t>
            </a:r>
            <a:r>
              <a:rPr lang="ru-RU" sz="8600" dirty="0"/>
              <a:t> шал </a:t>
            </a:r>
            <a:r>
              <a:rPr lang="ru-RU" sz="8600" dirty="0" err="1"/>
              <a:t>деген</a:t>
            </a:r>
            <a:r>
              <a:rPr lang="ru-RU" sz="8600" dirty="0"/>
              <a:t> </a:t>
            </a:r>
            <a:r>
              <a:rPr lang="ru-RU" sz="8600" dirty="0" err="1"/>
              <a:t>жөн</a:t>
            </a:r>
            <a:r>
              <a:rPr lang="ru-RU" sz="8600" dirty="0"/>
              <a:t> </a:t>
            </a:r>
            <a:r>
              <a:rPr lang="ru-RU" sz="8600" dirty="0" err="1"/>
              <a:t>бе</a:t>
            </a:r>
            <a:r>
              <a:rPr lang="ru-RU" sz="8600" dirty="0"/>
              <a:t>? </a:t>
            </a:r>
            <a:br>
              <a:rPr lang="ru-RU" sz="8600" dirty="0"/>
            </a:br>
            <a:r>
              <a:rPr lang="ru-RU" sz="8600" dirty="0"/>
              <a:t/>
            </a:r>
            <a:br>
              <a:rPr lang="ru-RU" sz="8600" dirty="0"/>
            </a:br>
            <a:r>
              <a:rPr lang="ru-RU" sz="8600" dirty="0" smtClean="0"/>
              <a:t>2. </a:t>
            </a:r>
            <a:r>
              <a:rPr lang="ru-RU" sz="8600" dirty="0" err="1"/>
              <a:t>Үлкен</a:t>
            </a:r>
            <a:r>
              <a:rPr lang="ru-RU" sz="8600" dirty="0"/>
              <a:t> </a:t>
            </a:r>
            <a:r>
              <a:rPr lang="ru-RU" sz="8600" dirty="0" err="1"/>
              <a:t>сөз</a:t>
            </a:r>
            <a:r>
              <a:rPr lang="ru-RU" sz="8600" dirty="0"/>
              <a:t>, </a:t>
            </a:r>
            <a:r>
              <a:rPr lang="ru-RU" sz="8600" dirty="0" err="1"/>
              <a:t>үлкен</a:t>
            </a:r>
            <a:r>
              <a:rPr lang="ru-RU" sz="8600" dirty="0"/>
              <a:t> </a:t>
            </a:r>
            <a:r>
              <a:rPr lang="ru-RU" sz="8600" dirty="0" err="1"/>
              <a:t>көз</a:t>
            </a:r>
            <a:r>
              <a:rPr lang="ru-RU" sz="8600" dirty="0"/>
              <a:t> бола </a:t>
            </a:r>
            <a:r>
              <a:rPr lang="ru-RU" sz="8600" dirty="0" err="1"/>
              <a:t>ма</a:t>
            </a:r>
            <a:r>
              <a:rPr lang="ru-RU" sz="8600" dirty="0"/>
              <a:t>? </a:t>
            </a:r>
            <a:br>
              <a:rPr lang="ru-RU" sz="8600" dirty="0"/>
            </a:br>
            <a:r>
              <a:rPr lang="ru-RU" sz="8600" dirty="0"/>
              <a:t/>
            </a:r>
            <a:br>
              <a:rPr lang="ru-RU" sz="8600" dirty="0"/>
            </a:br>
            <a:r>
              <a:rPr lang="ru-RU" sz="8600" dirty="0" smtClean="0"/>
              <a:t>3. </a:t>
            </a:r>
            <a:r>
              <a:rPr lang="ru-RU" sz="8600" dirty="0"/>
              <a:t>Не </a:t>
            </a:r>
            <a:r>
              <a:rPr lang="ru-RU" sz="8600" dirty="0" err="1"/>
              <a:t>қорқақ,не</a:t>
            </a:r>
            <a:r>
              <a:rPr lang="ru-RU" sz="8600" dirty="0"/>
              <a:t> батыр? </a:t>
            </a:r>
            <a:br>
              <a:rPr lang="ru-RU" sz="8600" dirty="0"/>
            </a:br>
            <a:r>
              <a:rPr lang="ru-RU" sz="8600" dirty="0"/>
              <a:t/>
            </a:r>
            <a:br>
              <a:rPr lang="ru-RU" sz="8600" dirty="0"/>
            </a:br>
            <a:r>
              <a:rPr lang="ru-RU" sz="8600" dirty="0" smtClean="0"/>
              <a:t>4. </a:t>
            </a:r>
            <a:r>
              <a:rPr lang="ru-RU" sz="8600" dirty="0" err="1"/>
              <a:t>Кімнен</a:t>
            </a:r>
            <a:r>
              <a:rPr lang="ru-RU" sz="8600" dirty="0"/>
              <a:t> </a:t>
            </a:r>
            <a:r>
              <a:rPr lang="ru-RU" sz="8600" dirty="0" err="1"/>
              <a:t>кім</a:t>
            </a:r>
            <a:r>
              <a:rPr lang="ru-RU" sz="8600" dirty="0"/>
              <a:t> </a:t>
            </a:r>
            <a:r>
              <a:rPr lang="ru-RU" sz="8600" dirty="0" err="1"/>
              <a:t>жаман</a:t>
            </a:r>
            <a:r>
              <a:rPr lang="ru-RU" sz="8600" dirty="0"/>
              <a:t>? </a:t>
            </a:r>
            <a:r>
              <a:rPr lang="ru-RU" sz="6600" dirty="0"/>
              <a:t/>
            </a:r>
            <a:br>
              <a:rPr lang="ru-RU" sz="6600" dirty="0"/>
            </a:br>
            <a:r>
              <a:rPr lang="ru-RU" sz="9600" dirty="0"/>
              <a:t/>
            </a:r>
            <a:br>
              <a:rPr lang="ru-RU" sz="9600" dirty="0"/>
            </a:br>
            <a:r>
              <a:rPr lang="ru-RU" sz="9600" dirty="0"/>
              <a:t/>
            </a:r>
            <a:br>
              <a:rPr lang="ru-RU" sz="96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3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Ү </a:t>
            </a:r>
            <a:r>
              <a:rPr lang="ru-RU" dirty="0" err="1" smtClean="0"/>
              <a:t>айналым</a:t>
            </a:r>
            <a:r>
              <a:rPr lang="ru-RU" dirty="0" smtClean="0"/>
              <a:t> «</a:t>
            </a:r>
            <a:r>
              <a:rPr lang="ru-RU" dirty="0" err="1" smtClean="0"/>
              <a:t>Талапкер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Ойынымыздың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айналымы</a:t>
            </a:r>
            <a:r>
              <a:rPr lang="ru-RU" dirty="0"/>
              <a:t> «</a:t>
            </a:r>
            <a:r>
              <a:rPr lang="ru-RU" dirty="0" err="1"/>
              <a:t>Талапкер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Сендерге</a:t>
            </a:r>
            <a:r>
              <a:rPr lang="ru-RU" dirty="0"/>
              <a:t> </a:t>
            </a:r>
            <a:r>
              <a:rPr lang="ru-RU" dirty="0" err="1"/>
              <a:t>өлең</a:t>
            </a:r>
            <a:r>
              <a:rPr lang="ru-RU" dirty="0"/>
              <a:t> </a:t>
            </a:r>
            <a:r>
              <a:rPr lang="ru-RU" dirty="0" err="1"/>
              <a:t>жолдары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.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нүктенің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 </a:t>
            </a:r>
            <a:r>
              <a:rPr lang="ru-RU" dirty="0" err="1"/>
              <a:t>сөздер</a:t>
            </a:r>
            <a:r>
              <a:rPr lang="ru-RU" dirty="0"/>
              <a:t> </a:t>
            </a:r>
            <a:r>
              <a:rPr lang="ru-RU" dirty="0" err="1"/>
              <a:t>қойып</a:t>
            </a:r>
            <a:r>
              <a:rPr lang="ru-RU" dirty="0"/>
              <a:t>, </a:t>
            </a:r>
            <a:r>
              <a:rPr lang="ru-RU" dirty="0" err="1"/>
              <a:t>өлең</a:t>
            </a:r>
            <a:r>
              <a:rPr lang="ru-RU" dirty="0"/>
              <a:t> </a:t>
            </a:r>
            <a:r>
              <a:rPr lang="ru-RU" dirty="0" err="1"/>
              <a:t>құрастыруларың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132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Сұңқар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1. ... </a:t>
            </a:r>
            <a:r>
              <a:rPr lang="ru-RU" dirty="0" err="1"/>
              <a:t>өріп</a:t>
            </a:r>
            <a:r>
              <a:rPr lang="ru-RU" dirty="0"/>
              <a:t> </a:t>
            </a:r>
            <a:r>
              <a:rPr lang="ru-RU" dirty="0" err="1"/>
              <a:t>тараған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... </a:t>
            </a:r>
            <a:r>
              <a:rPr lang="ru-RU" dirty="0" err="1"/>
              <a:t>қараған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Құрт</a:t>
            </a:r>
            <a:r>
              <a:rPr lang="ru-RU" dirty="0"/>
              <a:t> пен </a:t>
            </a:r>
            <a:r>
              <a:rPr lang="ru-RU" dirty="0" err="1"/>
              <a:t>майын</a:t>
            </a:r>
            <a:r>
              <a:rPr lang="ru-RU" dirty="0"/>
              <a:t> </a:t>
            </a:r>
            <a:r>
              <a:rPr lang="ru-RU" dirty="0" err="1"/>
              <a:t>жинаған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... </a:t>
            </a:r>
            <a:r>
              <a:rPr lang="ru-RU" dirty="0" err="1"/>
              <a:t>сыйлаған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075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Болашақ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2. ... </a:t>
            </a:r>
            <a:r>
              <a:rPr lang="ru-RU" dirty="0" err="1"/>
              <a:t>қошақан</a:t>
            </a:r>
            <a:r>
              <a:rPr lang="ru-RU" dirty="0"/>
              <a:t> ,</a:t>
            </a:r>
            <a:br>
              <a:rPr lang="ru-RU" dirty="0"/>
            </a:br>
            <a:r>
              <a:rPr lang="ru-RU" dirty="0"/>
              <a:t>... </a:t>
            </a:r>
            <a:r>
              <a:rPr lang="ru-RU" dirty="0" err="1"/>
              <a:t>қалмайды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Сүп-сүйкімді</a:t>
            </a:r>
            <a:r>
              <a:rPr lang="ru-RU" dirty="0"/>
              <a:t> </a:t>
            </a:r>
            <a:r>
              <a:rPr lang="ru-RU" dirty="0" err="1"/>
              <a:t>момақан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... </a:t>
            </a:r>
            <a:r>
              <a:rPr lang="ru-RU" dirty="0" err="1"/>
              <a:t>аумайды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697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Тұлпар тобына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3. ... бала </a:t>
            </a:r>
            <a:r>
              <a:rPr lang="ru-RU" dirty="0" err="1"/>
              <a:t>әрқашан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Қуантады</a:t>
            </a:r>
            <a:r>
              <a:rPr lang="ru-RU" dirty="0"/>
              <a:t> ... .</a:t>
            </a:r>
            <a:br>
              <a:rPr lang="ru-RU" dirty="0"/>
            </a:br>
            <a:r>
              <a:rPr lang="ru-RU" dirty="0" err="1"/>
              <a:t>Құлыным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анасы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... </a:t>
            </a:r>
            <a:r>
              <a:rPr lang="ru-RU" dirty="0" err="1"/>
              <a:t>баласын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904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400" dirty="0" err="1"/>
              <a:t>Бүгінгі</a:t>
            </a:r>
            <a:r>
              <a:rPr lang="ru-RU" sz="4400" dirty="0"/>
              <a:t> </a:t>
            </a:r>
            <a:r>
              <a:rPr lang="ru-RU" sz="4400" dirty="0" err="1"/>
              <a:t>сайысқа</a:t>
            </a:r>
            <a:r>
              <a:rPr lang="ru-RU" sz="4400" dirty="0"/>
              <a:t> </a:t>
            </a:r>
            <a:r>
              <a:rPr lang="ru-RU" sz="4400" dirty="0" err="1"/>
              <a:t>өте</a:t>
            </a:r>
            <a:r>
              <a:rPr lang="ru-RU" sz="4400" dirty="0"/>
              <a:t> </a:t>
            </a:r>
            <a:r>
              <a:rPr lang="ru-RU" sz="4400" dirty="0" err="1"/>
              <a:t>жақсы</a:t>
            </a:r>
            <a:r>
              <a:rPr lang="ru-RU" sz="4400" dirty="0"/>
              <a:t> </a:t>
            </a:r>
            <a:r>
              <a:rPr lang="ru-RU" sz="4400" dirty="0" err="1"/>
              <a:t>қатысқандарың</a:t>
            </a:r>
            <a:r>
              <a:rPr lang="ru-RU" sz="4400" dirty="0"/>
              <a:t> </a:t>
            </a:r>
            <a:r>
              <a:rPr lang="ru-RU" sz="4400" dirty="0" err="1"/>
              <a:t>үшін</a:t>
            </a:r>
            <a:r>
              <a:rPr lang="ru-RU" sz="4400" dirty="0"/>
              <a:t> </a:t>
            </a:r>
            <a:r>
              <a:rPr lang="ru-RU" sz="4400" dirty="0" err="1"/>
              <a:t>сендерге</a:t>
            </a:r>
            <a:r>
              <a:rPr lang="ru-RU" sz="4400" dirty="0"/>
              <a:t>, </a:t>
            </a:r>
            <a:r>
              <a:rPr lang="ru-RU" sz="4400" dirty="0" err="1"/>
              <a:t>қонақтарға</a:t>
            </a:r>
            <a:r>
              <a:rPr lang="ru-RU" sz="4400" dirty="0"/>
              <a:t> </a:t>
            </a:r>
            <a:r>
              <a:rPr lang="ru-RU" sz="4400" dirty="0" err="1"/>
              <a:t>көп</a:t>
            </a:r>
            <a:r>
              <a:rPr lang="ru-RU" sz="4400" dirty="0"/>
              <a:t> </a:t>
            </a:r>
            <a:r>
              <a:rPr lang="ru-RU" sz="4400" dirty="0" err="1"/>
              <a:t>рахмет</a:t>
            </a:r>
            <a:r>
              <a:rPr lang="ru-RU" sz="4400" dirty="0"/>
              <a:t> </a:t>
            </a:r>
            <a:r>
              <a:rPr lang="ru-RU" sz="4400" dirty="0" err="1"/>
              <a:t>айтамыз</a:t>
            </a:r>
            <a:r>
              <a:rPr lang="ru-RU" sz="4400" dirty="0"/>
              <a:t>. </a:t>
            </a:r>
            <a:r>
              <a:rPr lang="ru-RU" sz="4400" dirty="0" err="1"/>
              <a:t>Осымен</a:t>
            </a:r>
            <a:r>
              <a:rPr lang="ru-RU" sz="4400" dirty="0"/>
              <a:t> </a:t>
            </a:r>
            <a:r>
              <a:rPr lang="ru-RU" sz="4400" dirty="0" err="1"/>
              <a:t>ойын</a:t>
            </a:r>
            <a:r>
              <a:rPr lang="ru-RU" sz="4400" dirty="0"/>
              <a:t> </a:t>
            </a:r>
            <a:r>
              <a:rPr lang="ru-RU" sz="4400" dirty="0" err="1"/>
              <a:t>аяқталды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180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Ойын барысы: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/>
              <a:t>Бәйгеге</a:t>
            </a:r>
            <a:r>
              <a:rPr lang="ru-RU" dirty="0"/>
              <a:t> </a:t>
            </a:r>
            <a:r>
              <a:rPr lang="ru-RU" dirty="0" err="1"/>
              <a:t>түсіп</a:t>
            </a:r>
            <a:r>
              <a:rPr lang="ru-RU" dirty="0"/>
              <a:t> </a:t>
            </a:r>
            <a:r>
              <a:rPr lang="ru-RU" dirty="0" err="1"/>
              <a:t>жарыспай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Жүйріктің</a:t>
            </a:r>
            <a:r>
              <a:rPr lang="ru-RU" dirty="0"/>
              <a:t> </a:t>
            </a:r>
            <a:r>
              <a:rPr lang="ru-RU" dirty="0" err="1"/>
              <a:t>бағы</a:t>
            </a:r>
            <a:r>
              <a:rPr lang="ru-RU" dirty="0"/>
              <a:t> </a:t>
            </a:r>
            <a:r>
              <a:rPr lang="ru-RU" dirty="0" err="1"/>
              <a:t>жанар</a:t>
            </a:r>
            <a:r>
              <a:rPr lang="ru-RU" dirty="0"/>
              <a:t> </a:t>
            </a:r>
            <a:r>
              <a:rPr lang="ru-RU" dirty="0" err="1"/>
              <a:t>ма</a:t>
            </a:r>
            <a:r>
              <a:rPr lang="ru-RU" dirty="0"/>
              <a:t>?</a:t>
            </a:r>
            <a:br>
              <a:rPr lang="ru-RU" dirty="0"/>
            </a:br>
            <a:r>
              <a:rPr lang="ru-RU" dirty="0" err="1"/>
              <a:t>Білім</a:t>
            </a:r>
            <a:r>
              <a:rPr lang="ru-RU" dirty="0"/>
              <a:t> мен </a:t>
            </a:r>
            <a:r>
              <a:rPr lang="ru-RU" dirty="0" err="1"/>
              <a:t>өнер</a:t>
            </a:r>
            <a:r>
              <a:rPr lang="ru-RU" dirty="0"/>
              <a:t> </a:t>
            </a:r>
            <a:r>
              <a:rPr lang="ru-RU" dirty="0" err="1"/>
              <a:t>жарысып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Тәрбие</a:t>
            </a:r>
            <a:r>
              <a:rPr lang="ru-RU" dirty="0"/>
              <a:t>,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/>
              <a:t>табар</a:t>
            </a:r>
            <a:r>
              <a:rPr lang="ru-RU" dirty="0"/>
              <a:t> </a:t>
            </a:r>
            <a:r>
              <a:rPr lang="ru-RU" dirty="0" err="1" smtClean="0"/>
              <a:t>ма</a:t>
            </a:r>
            <a:r>
              <a:rPr lang="ru-RU" dirty="0"/>
              <a:t>?</a:t>
            </a:r>
            <a:br>
              <a:rPr lang="ru-RU" dirty="0"/>
            </a:b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бәйге</a:t>
            </a:r>
            <a:r>
              <a:rPr lang="ru-RU" dirty="0"/>
              <a:t> </a:t>
            </a:r>
            <a:r>
              <a:rPr lang="ru-RU" dirty="0" err="1"/>
              <a:t>ойдың</a:t>
            </a:r>
            <a:r>
              <a:rPr lang="ru-RU" dirty="0"/>
              <a:t> </a:t>
            </a:r>
            <a:r>
              <a:rPr lang="ru-RU" dirty="0" err="1"/>
              <a:t>бәйгесі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Кім</a:t>
            </a:r>
            <a:r>
              <a:rPr lang="ru-RU" dirty="0"/>
              <a:t> </a:t>
            </a:r>
            <a:r>
              <a:rPr lang="ru-RU" dirty="0" err="1"/>
              <a:t>жүйрік</a:t>
            </a:r>
            <a:r>
              <a:rPr lang="ru-RU" dirty="0"/>
              <a:t> </a:t>
            </a:r>
            <a:r>
              <a:rPr lang="ru-RU" dirty="0" err="1"/>
              <a:t>ойға</a:t>
            </a:r>
            <a:r>
              <a:rPr lang="ru-RU" dirty="0"/>
              <a:t>,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алда</a:t>
            </a:r>
            <a:r>
              <a:rPr lang="ru-RU" dirty="0"/>
              <a:t>,-</a:t>
            </a:r>
            <a:r>
              <a:rPr lang="ru-RU" dirty="0" err="1"/>
              <a:t>дегендей</a:t>
            </a:r>
            <a:r>
              <a:rPr lang="ru-RU" dirty="0"/>
              <a:t>, </a:t>
            </a:r>
            <a:r>
              <a:rPr lang="ru-RU" dirty="0" err="1"/>
              <a:t>бүгінгі</a:t>
            </a:r>
            <a:r>
              <a:rPr lang="ru-RU" dirty="0"/>
              <a:t> </a:t>
            </a:r>
            <a:r>
              <a:rPr lang="ru-RU" dirty="0" err="1"/>
              <a:t>интеллектуалды</a:t>
            </a:r>
            <a:r>
              <a:rPr lang="ru-RU" dirty="0"/>
              <a:t> </a:t>
            </a:r>
            <a:r>
              <a:rPr lang="ru-RU" dirty="0" err="1"/>
              <a:t>ойынымыз</a:t>
            </a:r>
            <a:r>
              <a:rPr lang="ru-RU" dirty="0"/>
              <a:t> </a:t>
            </a:r>
            <a:r>
              <a:rPr lang="ru-RU" dirty="0" err="1"/>
              <a:t>сайыс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. Осы </a:t>
            </a:r>
            <a:r>
              <a:rPr lang="ru-RU" dirty="0" err="1"/>
              <a:t>уақытқа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білімдеріңді</a:t>
            </a:r>
            <a:r>
              <a:rPr lang="ru-RU" dirty="0"/>
              <a:t> </a:t>
            </a:r>
            <a:r>
              <a:rPr lang="ru-RU" dirty="0" err="1"/>
              <a:t>көрсетіп</a:t>
            </a:r>
            <a:r>
              <a:rPr lang="ru-RU" dirty="0"/>
              <a:t>, </a:t>
            </a:r>
            <a:r>
              <a:rPr lang="ru-RU" dirty="0" err="1"/>
              <a:t>ортаға</a:t>
            </a:r>
            <a:r>
              <a:rPr lang="ru-RU" dirty="0"/>
              <a:t> </a:t>
            </a:r>
            <a:r>
              <a:rPr lang="ru-RU" dirty="0" err="1"/>
              <a:t>салыңдар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Ойынға</a:t>
            </a:r>
            <a:r>
              <a:rPr lang="ru-RU" dirty="0"/>
              <a:t> 3 топ </a:t>
            </a:r>
            <a:r>
              <a:rPr lang="ru-RU" dirty="0" err="1"/>
              <a:t>қатысады</a:t>
            </a:r>
            <a:r>
              <a:rPr lang="ru-RU" dirty="0"/>
              <a:t>. </a:t>
            </a:r>
            <a:r>
              <a:rPr lang="ru-RU" dirty="0" err="1"/>
              <a:t>Ойын</a:t>
            </a:r>
            <a:r>
              <a:rPr lang="ru-RU" dirty="0"/>
              <a:t> V </a:t>
            </a:r>
            <a:r>
              <a:rPr lang="ru-RU" dirty="0" err="1"/>
              <a:t>айналымнан</a:t>
            </a:r>
            <a:r>
              <a:rPr lang="ru-RU" dirty="0"/>
              <a:t> </a:t>
            </a:r>
            <a:r>
              <a:rPr lang="ru-RU" dirty="0" err="1" smtClean="0"/>
              <a:t>тұрады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88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Сұңқар</a:t>
            </a:r>
            <a:r>
              <a:rPr lang="ru-RU" dirty="0" smtClean="0"/>
              <a:t>» </a:t>
            </a:r>
            <a:r>
              <a:rPr lang="ru-RU" dirty="0" err="1" smtClean="0"/>
              <a:t>тобы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000" dirty="0" err="1"/>
              <a:t>Ұранымыз</a:t>
            </a:r>
            <a:r>
              <a:rPr lang="ru-RU" sz="4000" dirty="0"/>
              <a:t>: 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err="1" smtClean="0"/>
              <a:t>Білім</a:t>
            </a:r>
            <a:r>
              <a:rPr lang="ru-RU" sz="4000" dirty="0" smtClean="0"/>
              <a:t> </a:t>
            </a:r>
            <a:r>
              <a:rPr lang="ru-RU" sz="4000" dirty="0" err="1"/>
              <a:t>алып</a:t>
            </a:r>
            <a:r>
              <a:rPr lang="ru-RU" sz="4000" dirty="0"/>
              <a:t> </a:t>
            </a:r>
            <a:r>
              <a:rPr lang="ru-RU" sz="4000" dirty="0" err="1"/>
              <a:t>бүгін</a:t>
            </a:r>
            <a:r>
              <a:rPr lang="ru-RU" sz="4000" dirty="0"/>
              <a:t> алтын </a:t>
            </a:r>
            <a:r>
              <a:rPr lang="ru-RU" sz="4000" dirty="0" err="1"/>
              <a:t>ұяда</a:t>
            </a:r>
            <a:r>
              <a:rPr lang="ru-RU" sz="4000" dirty="0"/>
              <a:t>,</a:t>
            </a:r>
            <a:br>
              <a:rPr lang="ru-RU" sz="4000" dirty="0"/>
            </a:br>
            <a:r>
              <a:rPr lang="ru-RU" sz="4000" dirty="0" err="1"/>
              <a:t>Ертең</a:t>
            </a:r>
            <a:r>
              <a:rPr lang="ru-RU" sz="4000" dirty="0"/>
              <a:t> </a:t>
            </a:r>
            <a:r>
              <a:rPr lang="ru-RU" sz="4000" dirty="0" err="1"/>
              <a:t>әлі</a:t>
            </a:r>
            <a:r>
              <a:rPr lang="ru-RU" sz="4000" dirty="0"/>
              <a:t> </a:t>
            </a:r>
            <a:r>
              <a:rPr lang="ru-RU" sz="4000" dirty="0" err="1"/>
              <a:t>шарықтаймыз</a:t>
            </a:r>
            <a:r>
              <a:rPr lang="ru-RU" sz="4000" dirty="0"/>
              <a:t> </a:t>
            </a:r>
            <a:r>
              <a:rPr lang="ru-RU" sz="4000" dirty="0" err="1" smtClean="0"/>
              <a:t>қияда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1397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Тұлпар</a:t>
            </a:r>
            <a:r>
              <a:rPr lang="ru-RU" dirty="0" smtClean="0"/>
              <a:t>» </a:t>
            </a:r>
            <a:r>
              <a:rPr lang="ru-RU" dirty="0" err="1" smtClean="0"/>
              <a:t>тобы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sz="4000" dirty="0" err="1"/>
              <a:t>Ұранымыз</a:t>
            </a:r>
            <a:r>
              <a:rPr lang="ru-RU" sz="4000" dirty="0"/>
              <a:t>: 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err="1" smtClean="0"/>
              <a:t>Асау</a:t>
            </a:r>
            <a:r>
              <a:rPr lang="ru-RU" sz="4000" dirty="0" smtClean="0"/>
              <a:t> </a:t>
            </a:r>
            <a:r>
              <a:rPr lang="ru-RU" sz="4000" dirty="0" err="1"/>
              <a:t>тұлпар</a:t>
            </a:r>
            <a:r>
              <a:rPr lang="ru-RU" sz="4000" dirty="0"/>
              <a:t> </a:t>
            </a:r>
            <a:r>
              <a:rPr lang="ru-RU" sz="4000" dirty="0" err="1"/>
              <a:t>желдей</a:t>
            </a:r>
            <a:r>
              <a:rPr lang="ru-RU" sz="4000" dirty="0"/>
              <a:t> </a:t>
            </a:r>
            <a:r>
              <a:rPr lang="ru-RU" sz="4000" dirty="0" err="1"/>
              <a:t>ескен</a:t>
            </a:r>
            <a:r>
              <a:rPr lang="ru-RU" sz="4000" dirty="0"/>
              <a:t> </a:t>
            </a:r>
            <a:r>
              <a:rPr lang="ru-RU" sz="4000" dirty="0" err="1"/>
              <a:t>арынды</a:t>
            </a:r>
            <a:r>
              <a:rPr lang="ru-RU" sz="4000" dirty="0"/>
              <a:t>,</a:t>
            </a:r>
            <a:br>
              <a:rPr lang="ru-RU" sz="4000" dirty="0"/>
            </a:br>
            <a:r>
              <a:rPr lang="ru-RU" sz="4000" dirty="0" err="1"/>
              <a:t>Оқу</a:t>
            </a:r>
            <a:r>
              <a:rPr lang="ru-RU" sz="4000" dirty="0"/>
              <a:t> </a:t>
            </a:r>
            <a:r>
              <a:rPr lang="ru-RU" sz="4000" dirty="0" err="1"/>
              <a:t>менен</a:t>
            </a:r>
            <a:r>
              <a:rPr lang="ru-RU" sz="4000" dirty="0"/>
              <a:t> </a:t>
            </a:r>
            <a:r>
              <a:rPr lang="ru-RU" sz="4000" dirty="0" err="1"/>
              <a:t>еңбекке</a:t>
            </a:r>
            <a:r>
              <a:rPr lang="ru-RU" sz="4000" dirty="0"/>
              <a:t> сал </a:t>
            </a:r>
            <a:r>
              <a:rPr lang="ru-RU" sz="4000" dirty="0" err="1"/>
              <a:t>барыңды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7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/>
              <a:t>Болашақ</a:t>
            </a:r>
            <a:r>
              <a:rPr lang="ru-RU" dirty="0" smtClean="0"/>
              <a:t>» </a:t>
            </a:r>
            <a:r>
              <a:rPr lang="ru-RU" dirty="0" err="1" smtClean="0"/>
              <a:t>тобы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800" dirty="0" err="1"/>
              <a:t>Ұранымыз</a:t>
            </a:r>
            <a:r>
              <a:rPr lang="ru-RU" sz="4800" dirty="0" smtClean="0"/>
              <a:t>:</a:t>
            </a:r>
          </a:p>
          <a:p>
            <a:pPr marL="0" indent="0" algn="ctr">
              <a:buNone/>
            </a:pPr>
            <a:r>
              <a:rPr lang="ru-RU" sz="4800" dirty="0" smtClean="0"/>
              <a:t> </a:t>
            </a:r>
            <a:r>
              <a:rPr lang="ru-RU" sz="4800" dirty="0" err="1"/>
              <a:t>Болашақтың</a:t>
            </a:r>
            <a:r>
              <a:rPr lang="ru-RU" sz="4800" dirty="0"/>
              <a:t> </a:t>
            </a:r>
            <a:r>
              <a:rPr lang="ru-RU" sz="4800" dirty="0" err="1"/>
              <a:t>ұл-қызымыз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err="1"/>
              <a:t>Көркейтеміз</a:t>
            </a:r>
            <a:r>
              <a:rPr lang="ru-RU" sz="4800" dirty="0"/>
              <a:t> </a:t>
            </a:r>
            <a:r>
              <a:rPr lang="ru-RU" sz="4800" dirty="0" err="1"/>
              <a:t>елді</a:t>
            </a:r>
            <a:r>
              <a:rPr lang="ru-RU" sz="4800" dirty="0"/>
              <a:t> </a:t>
            </a:r>
            <a:r>
              <a:rPr lang="ru-RU" sz="4800" dirty="0" err="1"/>
              <a:t>біз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9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І </a:t>
            </a:r>
            <a:r>
              <a:rPr lang="ru-RU" dirty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Ұшқыр</a:t>
            </a:r>
            <a:r>
              <a:rPr lang="ru-RU" dirty="0"/>
              <a:t> ой»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пәнінен</a:t>
            </a:r>
            <a:r>
              <a:rPr lang="ru-RU" dirty="0"/>
              <a:t> </a:t>
            </a:r>
            <a:r>
              <a:rPr lang="ru-RU" dirty="0" err="1"/>
              <a:t>сұрақтар</a:t>
            </a:r>
            <a:r>
              <a:rPr lang="ru-RU" dirty="0"/>
              <a:t> </a:t>
            </a:r>
            <a:r>
              <a:rPr lang="ru-RU" dirty="0" err="1"/>
              <a:t>қойылады</a:t>
            </a:r>
            <a:r>
              <a:rPr lang="ru-RU" dirty="0"/>
              <a:t>. Тез, </a:t>
            </a:r>
            <a:r>
              <a:rPr lang="ru-RU" dirty="0" err="1"/>
              <a:t>жылдам</a:t>
            </a:r>
            <a:r>
              <a:rPr lang="ru-RU" dirty="0"/>
              <a:t>,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беру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smtClean="0"/>
              <a:t>топ</a:t>
            </a:r>
            <a:r>
              <a:rPr lang="kk-KZ" dirty="0"/>
              <a:t> </a:t>
            </a:r>
            <a:r>
              <a:rPr lang="ru-RU" dirty="0" smtClean="0"/>
              <a:t>6 </a:t>
            </a:r>
            <a:r>
              <a:rPr lang="ru-RU" dirty="0" err="1"/>
              <a:t>сұраққа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98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Сұңқар</a:t>
            </a:r>
            <a:r>
              <a:rPr lang="ru-RU" dirty="0"/>
              <a:t>» </a:t>
            </a:r>
            <a:r>
              <a:rPr lang="ru-RU" dirty="0" err="1" smtClean="0"/>
              <a:t>тобына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</a:t>
            </a:r>
            <a:r>
              <a:rPr lang="ru-RU" dirty="0" err="1"/>
              <a:t>Сұңқар</a:t>
            </a:r>
            <a:r>
              <a:rPr lang="ru-RU" dirty="0"/>
              <a:t>» </a:t>
            </a:r>
            <a:r>
              <a:rPr lang="ru-RU" dirty="0" err="1"/>
              <a:t>тобына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1. </a:t>
            </a:r>
            <a:r>
              <a:rPr lang="ru-RU" dirty="0" err="1"/>
              <a:t>Сөздің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бөлінбейтін</a:t>
            </a:r>
            <a:r>
              <a:rPr lang="ru-RU" dirty="0"/>
              <a:t>, </a:t>
            </a:r>
            <a:r>
              <a:rPr lang="ru-RU" dirty="0" err="1"/>
              <a:t>мағыналы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Жалқы</a:t>
            </a:r>
            <a:r>
              <a:rPr lang="ru-RU" dirty="0"/>
              <a:t> </a:t>
            </a:r>
            <a:r>
              <a:rPr lang="ru-RU" dirty="0" err="1"/>
              <a:t>есімдер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жазылады</a:t>
            </a:r>
            <a:r>
              <a:rPr lang="ru-RU" dirty="0"/>
              <a:t>? Неге? </a:t>
            </a:r>
            <a:br>
              <a:rPr lang="ru-RU" dirty="0"/>
            </a:br>
            <a:r>
              <a:rPr lang="ru-RU" dirty="0"/>
              <a:t>3. Сын </a:t>
            </a:r>
            <a:r>
              <a:rPr lang="ru-RU" dirty="0" err="1"/>
              <a:t>есімнің</a:t>
            </a:r>
            <a:r>
              <a:rPr lang="ru-RU" dirty="0"/>
              <a:t> </a:t>
            </a:r>
            <a:r>
              <a:rPr lang="ru-RU" dirty="0" err="1"/>
              <a:t>сұрақтары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4. «</a:t>
            </a:r>
            <a:r>
              <a:rPr lang="ru-RU" dirty="0" err="1"/>
              <a:t>Бесінші</a:t>
            </a:r>
            <a:r>
              <a:rPr lang="ru-RU" dirty="0"/>
              <a:t>» </a:t>
            </a:r>
            <a:r>
              <a:rPr lang="ru-RU" dirty="0" err="1"/>
              <a:t>сөзі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сұраққа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5. </a:t>
            </a:r>
            <a:r>
              <a:rPr lang="ru-RU" dirty="0" err="1"/>
              <a:t>Әдемі</a:t>
            </a:r>
            <a:r>
              <a:rPr lang="ru-RU" dirty="0"/>
              <a:t> </a:t>
            </a:r>
            <a:r>
              <a:rPr lang="ru-RU" dirty="0" err="1"/>
              <a:t>сөзіне</a:t>
            </a:r>
            <a:r>
              <a:rPr lang="ru-RU" dirty="0"/>
              <a:t> </a:t>
            </a:r>
            <a:r>
              <a:rPr lang="ru-RU" dirty="0" err="1"/>
              <a:t>жуық</a:t>
            </a:r>
            <a:r>
              <a:rPr lang="ru-RU" dirty="0"/>
              <a:t> </a:t>
            </a:r>
            <a:r>
              <a:rPr lang="ru-RU" dirty="0" err="1"/>
              <a:t>мәндес</a:t>
            </a:r>
            <a:r>
              <a:rPr lang="ru-RU" dirty="0"/>
              <a:t> </a:t>
            </a:r>
            <a:r>
              <a:rPr lang="ru-RU" dirty="0" err="1"/>
              <a:t>сөзді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6. </a:t>
            </a:r>
            <a:r>
              <a:rPr lang="ru-RU" dirty="0" err="1"/>
              <a:t>Сұраулы</a:t>
            </a:r>
            <a:r>
              <a:rPr lang="ru-RU" dirty="0"/>
              <a:t> </a:t>
            </a:r>
            <a:r>
              <a:rPr lang="ru-RU" dirty="0" err="1"/>
              <a:t>сөйлемнің</a:t>
            </a:r>
            <a:r>
              <a:rPr lang="ru-RU" dirty="0"/>
              <a:t> </a:t>
            </a:r>
            <a:r>
              <a:rPr lang="ru-RU" dirty="0" err="1"/>
              <a:t>соңына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тыныс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қойылады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7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Тұлпар</a:t>
            </a:r>
            <a:r>
              <a:rPr lang="ru-RU" dirty="0"/>
              <a:t>» </a:t>
            </a:r>
            <a:r>
              <a:rPr lang="ru-RU" dirty="0" err="1"/>
              <a:t>тобына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Дауысты</a:t>
            </a:r>
            <a:r>
              <a:rPr lang="ru-RU" dirty="0"/>
              <a:t> </a:t>
            </a:r>
            <a:r>
              <a:rPr lang="ru-RU" dirty="0" err="1"/>
              <a:t>дыбыстар</a:t>
            </a:r>
            <a:r>
              <a:rPr lang="ru-RU" dirty="0"/>
              <a:t> </a:t>
            </a:r>
            <a:r>
              <a:rPr lang="ru-RU" dirty="0" err="1"/>
              <a:t>неше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Заттың</a:t>
            </a:r>
            <a:r>
              <a:rPr lang="ru-RU" dirty="0"/>
              <a:t> </a:t>
            </a:r>
            <a:r>
              <a:rPr lang="ru-RU" dirty="0" err="1"/>
              <a:t>қимылын</a:t>
            </a:r>
            <a:r>
              <a:rPr lang="ru-RU" dirty="0"/>
              <a:t>, </a:t>
            </a:r>
            <a:r>
              <a:rPr lang="ru-RU" dirty="0" err="1"/>
              <a:t>іс-әрекетін</a:t>
            </a:r>
            <a:r>
              <a:rPr lang="ru-RU" dirty="0"/>
              <a:t> </a:t>
            </a:r>
            <a:r>
              <a:rPr lang="ru-RU" dirty="0" err="1"/>
              <a:t>білдіретін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табы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Сөздің</a:t>
            </a:r>
            <a:r>
              <a:rPr lang="ru-RU" dirty="0"/>
              <a:t> </a:t>
            </a:r>
            <a:r>
              <a:rPr lang="ru-RU" dirty="0" err="1"/>
              <a:t>мағынасын</a:t>
            </a:r>
            <a:r>
              <a:rPr lang="ru-RU" dirty="0"/>
              <a:t> </a:t>
            </a:r>
            <a:r>
              <a:rPr lang="ru-RU" dirty="0" err="1"/>
              <a:t>өзгертетін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4. Батыр </a:t>
            </a:r>
            <a:r>
              <a:rPr lang="ru-RU" dirty="0" err="1"/>
              <a:t>сөзіне</a:t>
            </a:r>
            <a:r>
              <a:rPr lang="ru-RU" dirty="0"/>
              <a:t> </a:t>
            </a:r>
            <a:r>
              <a:rPr lang="ru-RU" dirty="0" err="1"/>
              <a:t>жуық</a:t>
            </a:r>
            <a:r>
              <a:rPr lang="ru-RU" dirty="0"/>
              <a:t> </a:t>
            </a:r>
            <a:r>
              <a:rPr lang="ru-RU" dirty="0" err="1"/>
              <a:t>мәндес</a:t>
            </a:r>
            <a:r>
              <a:rPr lang="ru-RU" dirty="0"/>
              <a:t> </a:t>
            </a:r>
            <a:r>
              <a:rPr lang="ru-RU" dirty="0" err="1"/>
              <a:t>сөзді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5.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есімдер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жазылады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6. </a:t>
            </a:r>
            <a:r>
              <a:rPr lang="ru-RU" dirty="0" err="1"/>
              <a:t>Хабарлы</a:t>
            </a:r>
            <a:r>
              <a:rPr lang="ru-RU" dirty="0"/>
              <a:t> </a:t>
            </a:r>
            <a:r>
              <a:rPr lang="ru-RU" dirty="0" err="1"/>
              <a:t>сөйлемнің</a:t>
            </a:r>
            <a:r>
              <a:rPr lang="ru-RU" dirty="0"/>
              <a:t> </a:t>
            </a:r>
            <a:r>
              <a:rPr lang="ru-RU" dirty="0" err="1"/>
              <a:t>соңына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тыныс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қойылады</a:t>
            </a:r>
            <a:r>
              <a:rPr lang="ru-RU" dirty="0"/>
              <a:t>?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1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281</TotalTime>
  <Words>310</Words>
  <Application>Microsoft Office PowerPoint</Application>
  <PresentationFormat>Экран (4:3)</PresentationFormat>
  <Paragraphs>65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Интеллектуалды ойын  " Ұшқыр ой мен шешен тіл" </vt:lpstr>
      <vt:lpstr>Мақсаты:</vt:lpstr>
      <vt:lpstr>Ойын барысы:</vt:lpstr>
      <vt:lpstr>«Сұңқар» тобы</vt:lpstr>
      <vt:lpstr>«Тұлпар» тобы</vt:lpstr>
      <vt:lpstr>«Болашақ» тобы</vt:lpstr>
      <vt:lpstr>І  айналым «Ұшқыр ой»</vt:lpstr>
      <vt:lpstr>«Сұңқар» тобына: </vt:lpstr>
      <vt:lpstr>«Тұлпар» тобына: </vt:lpstr>
      <vt:lpstr>«Болашақ» тобына: </vt:lpstr>
      <vt:lpstr>ІІ айналым «Құпия сандық» </vt:lpstr>
      <vt:lpstr>ІІІ айналым «Ойлан, тап» </vt:lpstr>
      <vt:lpstr>Презентация PowerPoint</vt:lpstr>
      <vt:lpstr>       2.- Сенің сегіз қызың бір төбе, Кенжекейің бір төбе болса, менің сегіз ұлым бір төбе, тоғызыншы ұлым бір төбе. Кенжекейің тоғызыншы ұлымдікі болсын, - деп бай тоғыз қызға қандай салт-дәстүрдің түрін жасап келіпті? (Қай шығармадан алынған? Қандай дәстүр бар?)</vt:lpstr>
      <vt:lpstr>Презентация PowerPoint</vt:lpstr>
      <vt:lpstr>Презентация PowerPoint</vt:lpstr>
      <vt:lpstr>Презентация PowerPoint</vt:lpstr>
      <vt:lpstr>Презентация PowerPoint</vt:lpstr>
      <vt:lpstr>ІҮ айналым «Айшықты сөздер» </vt:lpstr>
      <vt:lpstr>Тұлпар тобына</vt:lpstr>
      <vt:lpstr>Сұңқар тобына</vt:lpstr>
      <vt:lpstr>Болашақ тобына</vt:lpstr>
      <vt:lpstr>Ү айналым «Талапкер»</vt:lpstr>
      <vt:lpstr>Сұңқар тобына</vt:lpstr>
      <vt:lpstr>Болашақ тобына</vt:lpstr>
      <vt:lpstr>Тұлпар тобына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Интеллектуалды ойын " Ұшқыр ой мен шешен тіл" </dc:title>
  <dc:creator>ПК</dc:creator>
  <cp:lastModifiedBy>ПК</cp:lastModifiedBy>
  <cp:revision>23</cp:revision>
  <dcterms:created xsi:type="dcterms:W3CDTF">2017-02-27T17:51:47Z</dcterms:created>
  <dcterms:modified xsi:type="dcterms:W3CDTF">2017-04-28T05:54:06Z</dcterms:modified>
</cp:coreProperties>
</file>