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68" r:id="rId8"/>
    <p:sldId id="263" r:id="rId9"/>
    <p:sldId id="269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3" autoAdjust="0"/>
    <p:restoredTop sz="94595" autoAdjust="0"/>
  </p:normalViewPr>
  <p:slideViewPr>
    <p:cSldViewPr>
      <p:cViewPr varScale="1">
        <p:scale>
          <a:sx n="66" d="100"/>
          <a:sy n="66" d="100"/>
        </p:scale>
        <p:origin x="-10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file:///C:\Users\&#1055;&#1086;&#1083;&#1100;&#1079;&#1086;&#1074;&#1072;&#1090;&#1077;&#1083;&#1100;\Desktop\&#1059;&#1053;&#1048;&#1050;&#1040;&#1051;&#1068;&#1053;&#1054;&#1045;%20&#1042;&#1048;&#1044;&#1045;&#1054;%20&#1086;%20&#1093;&#1080;&#1097;&#1085;&#1099;&#1093;%20&#1087;&#1090;&#1080;&#1094;&#1072;&#1093;%20&#1074;%204&#1050;.mp4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1055;&#1086;&#1083;&#1100;&#1079;&#1086;&#1074;&#1072;&#1090;&#1077;&#1083;&#1100;\Desktop\&#1055;&#1088;&#1086;&#1073;&#1091;&#1078;&#1076;&#1077;&#1085;&#1080;&#1077;%20&#1042;&#1045;&#1057;&#1053;&#1067;.%20&#1055;&#1077;&#1085;&#1080;&#1077;%20&#1087;&#1090;&#1080;&#1094;%20&#1074;%20&#1074;&#1077;&#1089;&#1077;&#1085;&#1085;&#1077;&#1084;%20&#1083;&#1077;&#1089;&#1091;.%20&#1044;&#1086;&#1078;&#1076;&#1100;.mp4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F:\ашык сабак1\Слайд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F:\ашык сабак1\Слайд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136904" cy="58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275856" y="260648"/>
            <a:ext cx="3217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 қорыту </a:t>
            </a:r>
            <a:endParaRPr lang="ru-RU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ашык сабак1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ашык сабак1\Слай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95536" y="404664"/>
            <a:ext cx="8460432" cy="44012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Мақсаты: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kk-KZ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Оқушылардың құстар, олардың тіршілік жағдайлары туралы 	   	           білімдерін кеңейту, құстардың алуан түрлі болатындығын түсіндіру. </a:t>
            </a:r>
            <a:br>
              <a:rPr kumimoji="0" lang="kk-KZ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kk-KZ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      Түрлі тапсырмаларды орындай отыра сыни тұрғыдан 	  	  ойланып, жауап беруге, ынтымақтастықта жұмыс жасап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бір-біріне  қолдау көрсетуге баулу . 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kk-K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Күтілетін нәтиже: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Оқушы- тапсырмаларды орындау барысында           	                        	           көшбасшылық таныта алады. </a:t>
            </a:r>
            <a:br>
              <a:rPr kumimoji="0" lang="kk-KZ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kk-KZ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                   * Оқушы- топтық, жұптық тапсырмаларды 	  	 	                           	           орындауда өз ойын жеткізе біледі. </a:t>
            </a:r>
            <a:br>
              <a:rPr kumimoji="0" lang="kk-KZ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kk-KZ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                   * Оқушы-топтық тапсырмаларды орындау кезінде                 өз</a:t>
            </a:r>
            <a:r>
              <a:rPr kumimoji="0" lang="kk-KZ" sz="2000" b="0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үлесін қосады, өзін өзі бағалай алады.        </a:t>
            </a:r>
            <a:endParaRPr kumimoji="0" lang="kk-KZ" sz="28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4" descr="flover_0036[1]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08013" y="4981575"/>
            <a:ext cx="1268412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4" descr="flover_0036[1]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875757" y="4981575"/>
            <a:ext cx="1268412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lover_0036[1]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035997" y="4981575"/>
            <a:ext cx="1268412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 descr="flover_0036[1]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267575" y="4981575"/>
            <a:ext cx="1268412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ашык сабак1\Слайд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2100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</a:rPr>
              <a:t>Оқулықпен жұмыс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ашык сабак1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ашык сабак1\Слайд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F:\ашык сабак1\Слайд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hlinkClick r:id="rId3" action="ppaction://hlinkfile"/>
          </p:cNvPr>
          <p:cNvSpPr txBox="1"/>
          <p:nvPr/>
        </p:nvSpPr>
        <p:spPr>
          <a:xfrm>
            <a:off x="2987824" y="2852936"/>
            <a:ext cx="3456384" cy="83099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400" b="1" i="1" dirty="0" smtClean="0">
                <a:solidFill>
                  <a:srgbClr val="C00000"/>
                </a:solidFill>
              </a:rPr>
              <a:t>Құстар туралы</a:t>
            </a:r>
          </a:p>
          <a:p>
            <a:pPr algn="ctr">
              <a:defRPr/>
            </a:pPr>
            <a:r>
              <a:rPr lang="kk-KZ" sz="2400" b="1" i="1" dirty="0" smtClean="0">
                <a:solidFill>
                  <a:srgbClr val="C00000"/>
                </a:solidFill>
              </a:rPr>
              <a:t> не білеміз?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19</Words>
  <Application>Microsoft Office PowerPoint</Application>
  <PresentationFormat>Экран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HP</cp:lastModifiedBy>
  <cp:revision>2</cp:revision>
  <dcterms:created xsi:type="dcterms:W3CDTF">2017-04-20T15:28:23Z</dcterms:created>
  <dcterms:modified xsi:type="dcterms:W3CDTF">2017-04-21T05:58:48Z</dcterms:modified>
</cp:coreProperties>
</file>