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83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AEF4D-6E8F-4EF5-93E8-179A54B13EF3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095F5-0922-432C-AFEB-83F422393C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706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095F5-0922-432C-AFEB-83F422393C6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3398-8426-4EAD-A285-A736318E581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DBBC-93F0-4390-A3EA-6E8E407D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3398-8426-4EAD-A285-A736318E581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DBBC-93F0-4390-A3EA-6E8E407D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3398-8426-4EAD-A285-A736318E581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DBBC-93F0-4390-A3EA-6E8E407D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3398-8426-4EAD-A285-A736318E581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DBBC-93F0-4390-A3EA-6E8E407D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3398-8426-4EAD-A285-A736318E581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DBBC-93F0-4390-A3EA-6E8E407D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3398-8426-4EAD-A285-A736318E581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DBBC-93F0-4390-A3EA-6E8E407D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3398-8426-4EAD-A285-A736318E581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DBBC-93F0-4390-A3EA-6E8E407D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3398-8426-4EAD-A285-A736318E581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DBBC-93F0-4390-A3EA-6E8E407D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3398-8426-4EAD-A285-A736318E581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DBBC-93F0-4390-A3EA-6E8E407D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3398-8426-4EAD-A285-A736318E581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DBBC-93F0-4390-A3EA-6E8E407D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3398-8426-4EAD-A285-A736318E581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0DBBC-93F0-4390-A3EA-6E8E407D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13398-8426-4EAD-A285-A736318E5812}" type="datetimeFigureOut">
              <a:rPr lang="ru-RU" smtClean="0"/>
              <a:pPr/>
              <a:t>12.05.2020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0DBBC-93F0-4390-A3EA-6E8E407D88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64318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sz="8900" i="1" dirty="0"/>
              <a:t>«</a:t>
            </a:r>
            <a:r>
              <a:rPr lang="ru-RU" sz="8900" b="1" i="1" dirty="0"/>
              <a:t>Выбор профессии— выбор будущего</a:t>
            </a:r>
            <a:r>
              <a:rPr lang="ru-RU" sz="8900" i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/>
              <a:t>"</a:t>
            </a:r>
            <a:r>
              <a:rPr lang="ru-RU" b="1" i="1" dirty="0" err="1"/>
              <a:t>Человек-художественный</a:t>
            </a:r>
            <a:r>
              <a:rPr lang="ru-RU" b="1" i="1" dirty="0"/>
              <a:t> образ"</a:t>
            </a:r>
            <a:r>
              <a:rPr lang="ru-RU" dirty="0"/>
              <a:t> </a:t>
            </a:r>
          </a:p>
        </p:txBody>
      </p:sp>
      <p:pic>
        <p:nvPicPr>
          <p:cNvPr id="22530" name="Picture 2" descr="Картинки по запросу цветовод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4214842" cy="2974475"/>
          </a:xfrm>
          <a:prstGeom prst="rect">
            <a:avLst/>
          </a:prstGeom>
          <a:noFill/>
        </p:spPr>
      </p:pic>
      <p:pic>
        <p:nvPicPr>
          <p:cNvPr id="22532" name="Picture 4" descr="Картинки по запросу журналист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472" y="4050266"/>
            <a:ext cx="4143404" cy="2760145"/>
          </a:xfrm>
          <a:prstGeom prst="rect">
            <a:avLst/>
          </a:prstGeom>
          <a:noFill/>
        </p:spPr>
      </p:pic>
      <p:pic>
        <p:nvPicPr>
          <p:cNvPr id="22534" name="Picture 6" descr="Картинки по запросу ювели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1142984"/>
            <a:ext cx="3000396" cy="2000264"/>
          </a:xfrm>
          <a:prstGeom prst="rect">
            <a:avLst/>
          </a:prstGeom>
          <a:noFill/>
        </p:spPr>
      </p:pic>
      <p:pic>
        <p:nvPicPr>
          <p:cNvPr id="22538" name="Picture 10" descr="Картинки по запросу художник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3143224"/>
            <a:ext cx="2772896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"Человек-природа" </a:t>
            </a:r>
          </a:p>
        </p:txBody>
      </p:sp>
      <p:pic>
        <p:nvPicPr>
          <p:cNvPr id="20482" name="Picture 2" descr="Картинки по запросу геоло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785926"/>
            <a:ext cx="3957586" cy="2638391"/>
          </a:xfrm>
          <a:prstGeom prst="rect">
            <a:avLst/>
          </a:prstGeom>
          <a:noFill/>
        </p:spPr>
      </p:pic>
      <p:pic>
        <p:nvPicPr>
          <p:cNvPr id="20484" name="Picture 4" descr="Картинки по запросу ветеринар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429000"/>
            <a:ext cx="3643338" cy="24306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Конкурсное испытание </a:t>
            </a:r>
            <a:r>
              <a:rPr lang="ru-RU" i="1" dirty="0"/>
              <a:t>«Он – Она»</a:t>
            </a: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u="sng" dirty="0"/>
              <a:t>Задание</a:t>
            </a:r>
            <a:r>
              <a:rPr lang="ru-RU" dirty="0"/>
              <a:t>: прочитать название </a:t>
            </a:r>
            <a:r>
              <a:rPr lang="ru-RU" b="1" dirty="0"/>
              <a:t>профессии</a:t>
            </a:r>
            <a:r>
              <a:rPr lang="ru-RU" dirty="0"/>
              <a:t> и написать соответственно в мужском или женском роде.</a:t>
            </a:r>
          </a:p>
          <a:p>
            <a:r>
              <a:rPr lang="ru-RU" dirty="0"/>
              <a:t>• Она - балерина, он - … </a:t>
            </a:r>
          </a:p>
          <a:p>
            <a:r>
              <a:rPr lang="ru-RU" dirty="0"/>
              <a:t>• Она - стюардесса, он - … </a:t>
            </a:r>
          </a:p>
          <a:p>
            <a:r>
              <a:rPr lang="ru-RU" dirty="0"/>
              <a:t>• Она - медсестра, он - </a:t>
            </a:r>
            <a:r>
              <a:rPr lang="ru-RU" dirty="0" smtClean="0"/>
              <a:t>…</a:t>
            </a:r>
            <a:endParaRPr lang="ru-RU" dirty="0"/>
          </a:p>
          <a:p>
            <a:r>
              <a:rPr lang="ru-RU" dirty="0"/>
              <a:t>• Он - доктор, она - </a:t>
            </a:r>
            <a:r>
              <a:rPr lang="ru-RU" dirty="0" smtClean="0"/>
              <a:t>…</a:t>
            </a:r>
            <a:endParaRPr lang="ru-RU" dirty="0"/>
          </a:p>
          <a:p>
            <a:r>
              <a:rPr lang="ru-RU" dirty="0"/>
              <a:t>• Он - водолаз, она - </a:t>
            </a:r>
            <a:r>
              <a:rPr lang="ru-RU" dirty="0" smtClean="0"/>
              <a:t>…</a:t>
            </a:r>
            <a:endParaRPr lang="ru-RU" dirty="0"/>
          </a:p>
          <a:p>
            <a:r>
              <a:rPr lang="ru-RU" dirty="0"/>
              <a:t>• Он - гимнаст, она - … </a:t>
            </a:r>
          </a:p>
          <a:p>
            <a:r>
              <a:rPr lang="ru-RU" dirty="0"/>
              <a:t>• Он - поэт, она - </a:t>
            </a:r>
            <a:r>
              <a:rPr lang="ru-RU" dirty="0" smtClean="0"/>
              <a:t>…</a:t>
            </a:r>
            <a:endParaRPr lang="ru-RU" dirty="0"/>
          </a:p>
          <a:p>
            <a:r>
              <a:rPr lang="ru-RU" dirty="0" smtClean="0"/>
              <a:t>• </a:t>
            </a:r>
            <a:r>
              <a:rPr lang="ru-RU" dirty="0"/>
              <a:t>Он - повар, она - </a:t>
            </a:r>
            <a:r>
              <a:rPr lang="ru-RU" dirty="0" smtClean="0"/>
              <a:t>…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Конкурсное испытание </a:t>
            </a:r>
            <a:r>
              <a:rPr lang="ru-RU" i="1" dirty="0"/>
              <a:t>«Покажи </a:t>
            </a:r>
            <a:r>
              <a:rPr lang="ru-RU" b="1" i="1" dirty="0"/>
              <a:t>профессию</a:t>
            </a:r>
            <a:r>
              <a:rPr lang="ru-RU" i="1" dirty="0"/>
              <a:t>»</a:t>
            </a:r>
            <a:r>
              <a:rPr lang="ru-RU" dirty="0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Игра </a:t>
            </a:r>
            <a:r>
              <a:rPr lang="ru-RU" i="1" dirty="0"/>
              <a:t>(“ Самая- самая”)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Попробуйте ответить на вопросы с элементами юмора.</a:t>
            </a:r>
          </a:p>
          <a:p>
            <a:r>
              <a:rPr lang="ru-RU" dirty="0"/>
              <a:t>назовите </a:t>
            </a:r>
            <a:r>
              <a:rPr lang="ru-RU" b="1" dirty="0"/>
              <a:t>профессию</a:t>
            </a:r>
            <a:r>
              <a:rPr lang="ru-RU" dirty="0"/>
              <a:t>:</a:t>
            </a:r>
          </a:p>
          <a:p>
            <a:r>
              <a:rPr lang="ru-RU" dirty="0"/>
              <a:t>Самая сладкая </a:t>
            </a:r>
          </a:p>
          <a:p>
            <a:r>
              <a:rPr lang="ru-RU" dirty="0"/>
              <a:t>Самая денежная </a:t>
            </a:r>
          </a:p>
          <a:p>
            <a:r>
              <a:rPr lang="ru-RU" dirty="0"/>
              <a:t>Самая волосатая </a:t>
            </a:r>
          </a:p>
          <a:p>
            <a:r>
              <a:rPr lang="ru-RU" dirty="0"/>
              <a:t>Самая </a:t>
            </a:r>
            <a:r>
              <a:rPr lang="ru-RU" dirty="0" smtClean="0"/>
              <a:t>смешная</a:t>
            </a:r>
            <a:endParaRPr lang="ru-RU" dirty="0"/>
          </a:p>
          <a:p>
            <a:r>
              <a:rPr lang="ru-RU" dirty="0"/>
              <a:t>Самая зеленая </a:t>
            </a:r>
          </a:p>
          <a:p>
            <a:r>
              <a:rPr lang="ru-RU" dirty="0"/>
              <a:t>Самая детская </a:t>
            </a:r>
          </a:p>
          <a:p>
            <a:r>
              <a:rPr lang="ru-RU" dirty="0"/>
              <a:t>Самая серьезная 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«Анаграммы-</a:t>
            </a:r>
            <a:r>
              <a:rPr lang="ru-RU" b="1" i="1" dirty="0">
                <a:solidFill>
                  <a:srgbClr val="FF0000"/>
                </a:solidFill>
              </a:rPr>
              <a:t>профессионалы</a:t>
            </a:r>
            <a:r>
              <a:rPr lang="ru-RU" i="1" dirty="0">
                <a:solidFill>
                  <a:srgbClr val="FF0000"/>
                </a:solidFill>
              </a:rPr>
              <a:t>»</a:t>
            </a:r>
            <a:r>
              <a:rPr lang="ru-RU" dirty="0">
                <a:solidFill>
                  <a:srgbClr val="FF0000"/>
                </a:solidFill>
              </a:rPr>
              <a:t>. 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214554"/>
            <a:ext cx="9144000" cy="30469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рвач - 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(медицинский работник)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кулон - 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(веселая цирковая 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профессия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марля - 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(разноцветный рабочий)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авдотка - 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(юридическая 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профессия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томат + голос - 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(зубной врач)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• кредитор - 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(руководитель предприятия)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Игра “Угадай </a:t>
            </a:r>
            <a:r>
              <a:rPr lang="ru-RU" b="1" dirty="0">
                <a:solidFill>
                  <a:srgbClr val="FF0000"/>
                </a:solidFill>
              </a:rPr>
              <a:t>профессию”</a:t>
            </a: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42812" y="1643051"/>
            <a:ext cx="8786906" cy="2677656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(О каких 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профессиях идет речь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Куй железо, пока горячо.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(Кузнец)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Чтобы рыбку съесть, надо в воду лезть.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(Рыбак)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игла шьет, а руки.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(Портной, швея)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надевай хомут с хвоста, не начинай дела с конца. 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(Конюх)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ПРОФЕССИЯ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Профессия</a:t>
            </a:r>
            <a:r>
              <a:rPr lang="ru-RU" dirty="0"/>
              <a:t>» - основной род </a:t>
            </a:r>
            <a:r>
              <a:rPr lang="ru-RU" b="1" dirty="0"/>
              <a:t>занятий человека</a:t>
            </a:r>
            <a:r>
              <a:rPr lang="ru-RU" dirty="0"/>
              <a:t>, его трудовая деятельность.</a:t>
            </a:r>
          </a:p>
          <a:p>
            <a:r>
              <a:rPr lang="ru-RU" b="1" dirty="0"/>
              <a:t>Профессия</a:t>
            </a:r>
            <a:r>
              <a:rPr lang="ru-RU" dirty="0"/>
              <a:t> означает род трудовой деятельности, требующей определенной подготовки и являющейся источником существования.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"Человек-человек"</a:t>
            </a:r>
            <a:r>
              <a:rPr lang="ru-RU" dirty="0"/>
              <a:t> </a:t>
            </a:r>
          </a:p>
        </p:txBody>
      </p:sp>
      <p:pic>
        <p:nvPicPr>
          <p:cNvPr id="27650" name="Picture 2" descr="Картинки по запросу медсестр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214422"/>
            <a:ext cx="3500462" cy="2292459"/>
          </a:xfrm>
          <a:prstGeom prst="rect">
            <a:avLst/>
          </a:prstGeom>
          <a:noFill/>
        </p:spPr>
      </p:pic>
      <p:pic>
        <p:nvPicPr>
          <p:cNvPr id="27652" name="Picture 4" descr="Картинки по запросу учител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5" y="1357298"/>
            <a:ext cx="3539637" cy="2357454"/>
          </a:xfrm>
          <a:prstGeom prst="rect">
            <a:avLst/>
          </a:prstGeom>
          <a:noFill/>
        </p:spPr>
      </p:pic>
      <p:pic>
        <p:nvPicPr>
          <p:cNvPr id="27654" name="Picture 6" descr="Картинки по запросу продавец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4214818"/>
            <a:ext cx="2967018" cy="2225264"/>
          </a:xfrm>
          <a:prstGeom prst="rect">
            <a:avLst/>
          </a:prstGeom>
          <a:noFill/>
        </p:spPr>
      </p:pic>
      <p:pic>
        <p:nvPicPr>
          <p:cNvPr id="27656" name="Picture 8" descr="Картинки по запросу следователь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00438"/>
            <a:ext cx="2857500" cy="30861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"Человек-техника"</a:t>
            </a:r>
            <a:r>
              <a:rPr lang="ru-RU" dirty="0"/>
              <a:t> </a:t>
            </a:r>
          </a:p>
        </p:txBody>
      </p:sp>
      <p:pic>
        <p:nvPicPr>
          <p:cNvPr id="26626" name="Picture 2" descr="Картинки по запросу води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285860"/>
            <a:ext cx="2333625" cy="2266951"/>
          </a:xfrm>
          <a:prstGeom prst="rect">
            <a:avLst/>
          </a:prstGeom>
          <a:noFill/>
        </p:spPr>
      </p:pic>
      <p:pic>
        <p:nvPicPr>
          <p:cNvPr id="26628" name="Picture 4" descr="Картинки по запросу механик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643050"/>
            <a:ext cx="4214842" cy="2813407"/>
          </a:xfrm>
          <a:prstGeom prst="rect">
            <a:avLst/>
          </a:prstGeom>
          <a:noFill/>
        </p:spPr>
      </p:pic>
      <p:pic>
        <p:nvPicPr>
          <p:cNvPr id="26630" name="Picture 6" descr="Картинки по запросу швея моторист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3842883"/>
            <a:ext cx="3429024" cy="25865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</a:rPr>
              <a:t>«</a:t>
            </a:r>
            <a:r>
              <a:rPr lang="ru-RU" b="1" i="1" dirty="0">
                <a:solidFill>
                  <a:srgbClr val="FF0000"/>
                </a:solidFill>
              </a:rPr>
              <a:t>Профессии – синонимы</a:t>
            </a:r>
            <a:r>
              <a:rPr lang="ru-RU" i="1" dirty="0">
                <a:solidFill>
                  <a:srgbClr val="FF0000"/>
                </a:solidFill>
              </a:rPr>
              <a:t>»</a:t>
            </a:r>
            <a:r>
              <a:rPr lang="ru-RU" dirty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u="sng" dirty="0"/>
              <a:t>Задание</a:t>
            </a:r>
            <a:r>
              <a:rPr lang="ru-RU" dirty="0"/>
              <a:t>: назвать иначе представителей предложенных ниже </a:t>
            </a:r>
            <a:r>
              <a:rPr lang="ru-RU" b="1" dirty="0"/>
              <a:t>профессий</a:t>
            </a:r>
            <a:r>
              <a:rPr lang="ru-RU" dirty="0"/>
              <a:t>.</a:t>
            </a:r>
          </a:p>
          <a:p>
            <a:r>
              <a:rPr lang="ru-RU" u="sng" dirty="0"/>
              <a:t>• педагог – </a:t>
            </a:r>
            <a:r>
              <a:rPr lang="ru-RU" i="1" u="sng" dirty="0"/>
              <a:t>(ответ</a:t>
            </a:r>
            <a:r>
              <a:rPr lang="ru-RU" i="1" dirty="0"/>
              <a:t>: учитель, преподаватель)</a:t>
            </a:r>
            <a:r>
              <a:rPr lang="ru-RU" dirty="0"/>
              <a:t> .</a:t>
            </a:r>
          </a:p>
          <a:p>
            <a:r>
              <a:rPr lang="ru-RU" dirty="0"/>
              <a:t>• врач –  .</a:t>
            </a:r>
          </a:p>
          <a:p>
            <a:r>
              <a:rPr lang="ru-RU" dirty="0"/>
              <a:t>• стоматолог –  .</a:t>
            </a:r>
          </a:p>
          <a:p>
            <a:r>
              <a:rPr lang="ru-RU" dirty="0"/>
              <a:t>• портной, портниха –  .</a:t>
            </a:r>
          </a:p>
          <a:p>
            <a:r>
              <a:rPr lang="ru-RU" dirty="0"/>
              <a:t>• сторож </a:t>
            </a:r>
            <a:r>
              <a:rPr lang="ru-RU" dirty="0" smtClean="0"/>
              <a:t>–.</a:t>
            </a:r>
            <a:endParaRPr lang="ru-RU" dirty="0"/>
          </a:p>
          <a:p>
            <a:r>
              <a:rPr lang="ru-RU" dirty="0"/>
              <a:t>• воспитатель – 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• летчик </a:t>
            </a:r>
            <a:r>
              <a:rPr lang="ru-RU" dirty="0" smtClean="0"/>
              <a:t>–</a:t>
            </a:r>
            <a:r>
              <a:rPr lang="ru-RU" dirty="0"/>
              <a:t> .</a:t>
            </a:r>
          </a:p>
          <a:p>
            <a:r>
              <a:rPr lang="ru-RU" dirty="0"/>
              <a:t>• шофер – 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• голкипер </a:t>
            </a:r>
            <a:r>
              <a:rPr lang="ru-RU" dirty="0" smtClean="0"/>
              <a:t>–</a:t>
            </a:r>
            <a:r>
              <a:rPr lang="ru-RU" dirty="0"/>
              <a:t> .</a:t>
            </a:r>
          </a:p>
          <a:p>
            <a:r>
              <a:rPr lang="ru-RU" dirty="0"/>
              <a:t>• солдат –  .</a:t>
            </a:r>
          </a:p>
          <a:p>
            <a:r>
              <a:rPr lang="ru-RU" dirty="0"/>
              <a:t>• торговец – 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• фокусник </a:t>
            </a:r>
            <a:r>
              <a:rPr lang="ru-RU" dirty="0" smtClean="0"/>
              <a:t>–.</a:t>
            </a:r>
            <a:endParaRPr lang="ru-RU" dirty="0"/>
          </a:p>
          <a:p>
            <a:r>
              <a:rPr lang="ru-RU" dirty="0"/>
              <a:t>• экскурсовод – 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• адвокат – 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"</a:t>
            </a:r>
            <a:r>
              <a:rPr lang="ru-RU" b="1" i="1" dirty="0" err="1"/>
              <a:t>Человек-знаковая</a:t>
            </a:r>
            <a:r>
              <a:rPr lang="ru-RU" b="1" i="1" dirty="0"/>
              <a:t> система" </a:t>
            </a:r>
          </a:p>
        </p:txBody>
      </p:sp>
      <p:pic>
        <p:nvPicPr>
          <p:cNvPr id="24578" name="Picture 2" descr="Картинки по запросу библиотека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4156393" cy="2714644"/>
          </a:xfrm>
          <a:prstGeom prst="rect">
            <a:avLst/>
          </a:prstGeom>
          <a:noFill/>
        </p:spPr>
      </p:pic>
      <p:pic>
        <p:nvPicPr>
          <p:cNvPr id="24580" name="Picture 4" descr="Картинки по запросу экономис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714488"/>
            <a:ext cx="3200400" cy="4257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Конкурсное испытание </a:t>
            </a:r>
            <a:r>
              <a:rPr lang="ru-RU" i="1" dirty="0" smtClean="0">
                <a:solidFill>
                  <a:srgbClr val="FF0000"/>
                </a:solidFill>
              </a:rPr>
              <a:t>«Кто, в чем силен»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/>
          </a:p>
          <a:p>
            <a:r>
              <a:rPr lang="ru-RU" dirty="0"/>
              <a:t>На </a:t>
            </a:r>
            <a:r>
              <a:rPr lang="ru-RU" dirty="0" smtClean="0"/>
              <a:t>столах </a:t>
            </a:r>
            <a:r>
              <a:rPr lang="ru-RU" dirty="0"/>
              <a:t>у вас лежат карточки с названиями </a:t>
            </a:r>
            <a:r>
              <a:rPr lang="ru-RU" b="1" dirty="0"/>
              <a:t>профессий</a:t>
            </a:r>
            <a:r>
              <a:rPr lang="ru-RU" dirty="0"/>
              <a:t>. Отметьте красной </a:t>
            </a:r>
            <a:r>
              <a:rPr lang="ru-RU" dirty="0" smtClean="0"/>
              <a:t>пастой </a:t>
            </a:r>
            <a:r>
              <a:rPr lang="ru-RU" b="1" dirty="0" smtClean="0"/>
              <a:t>профессии</a:t>
            </a:r>
            <a:r>
              <a:rPr lang="ru-RU" dirty="0"/>
              <a:t> связанные с умственным трудом, зеленой пастой– </a:t>
            </a:r>
            <a:r>
              <a:rPr lang="ru-RU" b="1" dirty="0"/>
              <a:t>профессии физического труда</a:t>
            </a:r>
            <a:r>
              <a:rPr lang="ru-RU" dirty="0"/>
              <a:t>.</a:t>
            </a:r>
          </a:p>
          <a:p>
            <a:r>
              <a:rPr lang="ru-RU" dirty="0"/>
              <a:t>токарь, писатель, строитель, бухгалтер, учитель, экскурсовод, фермер, актер, библиотекарь, водитель, портной, сапожник, спасатель, врач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83</Words>
  <Application>Microsoft Office PowerPoint</Application>
  <PresentationFormat>Экран (4:3)</PresentationFormat>
  <Paragraphs>64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«Выбор профессии— выбор будущего» </vt:lpstr>
      <vt:lpstr>«Анаграммы-профессионалы». </vt:lpstr>
      <vt:lpstr>Игра “Угадай профессию” </vt:lpstr>
      <vt:lpstr>ПРОФЕССИЯ</vt:lpstr>
      <vt:lpstr>"Человек-человек" </vt:lpstr>
      <vt:lpstr>"Человек-техника" </vt:lpstr>
      <vt:lpstr>«Профессии – синонимы» </vt:lpstr>
      <vt:lpstr>"Человек-знаковая система" </vt:lpstr>
      <vt:lpstr>Конкурсное испытание «Кто, в чем силен».</vt:lpstr>
      <vt:lpstr>"Человек-художественный образ" </vt:lpstr>
      <vt:lpstr>"Человек-природа" </vt:lpstr>
      <vt:lpstr>Конкурсное испытание «Он – Она» </vt:lpstr>
      <vt:lpstr>Конкурсное испытание «Покажи профессию» </vt:lpstr>
      <vt:lpstr>Игра (“ Самая- самая”)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Гость</dc:creator>
  <cp:lastModifiedBy>Крутая</cp:lastModifiedBy>
  <cp:revision>17</cp:revision>
  <dcterms:created xsi:type="dcterms:W3CDTF">2016-10-05T12:48:11Z</dcterms:created>
  <dcterms:modified xsi:type="dcterms:W3CDTF">2020-05-12T04:46:44Z</dcterms:modified>
</cp:coreProperties>
</file>